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xml" ContentType="application/vnd.openxmlformats-officedocument.themeOverr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9"/>
  </p:notesMasterIdLst>
  <p:sldIdLst>
    <p:sldId id="305" r:id="rId5"/>
    <p:sldId id="421" r:id="rId6"/>
    <p:sldId id="419" r:id="rId7"/>
    <p:sldId id="418" r:id="rId8"/>
    <p:sldId id="315" r:id="rId9"/>
    <p:sldId id="317" r:id="rId10"/>
    <p:sldId id="320" r:id="rId11"/>
    <p:sldId id="321" r:id="rId12"/>
    <p:sldId id="366" r:id="rId13"/>
    <p:sldId id="390" r:id="rId14"/>
    <p:sldId id="334" r:id="rId15"/>
    <p:sldId id="392" r:id="rId16"/>
    <p:sldId id="335" r:id="rId17"/>
    <p:sldId id="336" r:id="rId18"/>
    <p:sldId id="396" r:id="rId19"/>
    <p:sldId id="325" r:id="rId20"/>
    <p:sldId id="329" r:id="rId21"/>
    <p:sldId id="328" r:id="rId22"/>
    <p:sldId id="311" r:id="rId23"/>
    <p:sldId id="400" r:id="rId24"/>
    <p:sldId id="401" r:id="rId25"/>
    <p:sldId id="420" r:id="rId26"/>
    <p:sldId id="345" r:id="rId27"/>
    <p:sldId id="348" r:id="rId28"/>
    <p:sldId id="344" r:id="rId29"/>
    <p:sldId id="405" r:id="rId30"/>
    <p:sldId id="406" r:id="rId31"/>
    <p:sldId id="347" r:id="rId32"/>
    <p:sldId id="319" r:id="rId33"/>
    <p:sldId id="313" r:id="rId34"/>
    <p:sldId id="341" r:id="rId35"/>
    <p:sldId id="343" r:id="rId36"/>
    <p:sldId id="342" r:id="rId37"/>
    <p:sldId id="409" r:id="rId38"/>
    <p:sldId id="350" r:id="rId39"/>
    <p:sldId id="410" r:id="rId40"/>
    <p:sldId id="413" r:id="rId41"/>
    <p:sldId id="353" r:id="rId42"/>
    <p:sldId id="356" r:id="rId43"/>
    <p:sldId id="364" r:id="rId44"/>
    <p:sldId id="361" r:id="rId45"/>
    <p:sldId id="362" r:id="rId46"/>
    <p:sldId id="414" r:id="rId47"/>
    <p:sldId id="360" r:id="rId48"/>
    <p:sldId id="355" r:id="rId49"/>
    <p:sldId id="365" r:id="rId50"/>
    <p:sldId id="367" r:id="rId51"/>
    <p:sldId id="357" r:id="rId52"/>
    <p:sldId id="363" r:id="rId53"/>
    <p:sldId id="415" r:id="rId54"/>
    <p:sldId id="373" r:id="rId55"/>
    <p:sldId id="376" r:id="rId56"/>
    <p:sldId id="375" r:id="rId57"/>
    <p:sldId id="417" r:id="rId58"/>
    <p:sldId id="416" r:id="rId59"/>
    <p:sldId id="369" r:id="rId60"/>
    <p:sldId id="370" r:id="rId61"/>
    <p:sldId id="371" r:id="rId62"/>
    <p:sldId id="378" r:id="rId63"/>
    <p:sldId id="379" r:id="rId64"/>
    <p:sldId id="381" r:id="rId65"/>
    <p:sldId id="380" r:id="rId66"/>
    <p:sldId id="422" r:id="rId67"/>
    <p:sldId id="35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975F560E-6E3F-4CEF-921F-D9E6FA28DD1C}">
          <p14:sldIdLst>
            <p14:sldId id="305"/>
            <p14:sldId id="421"/>
            <p14:sldId id="419"/>
            <p14:sldId id="418"/>
          </p14:sldIdLst>
        </p14:section>
        <p14:section name="Why" id="{4644612E-58F0-4045-A44D-DD40A4E85201}">
          <p14:sldIdLst>
            <p14:sldId id="315"/>
            <p14:sldId id="317"/>
          </p14:sldIdLst>
        </p14:section>
        <p14:section name="Biologia" id="{983D9EC1-FD89-4E65-992B-0102F1786656}">
          <p14:sldIdLst>
            <p14:sldId id="320"/>
            <p14:sldId id="321"/>
            <p14:sldId id="366"/>
            <p14:sldId id="390"/>
            <p14:sldId id="334"/>
            <p14:sldId id="392"/>
            <p14:sldId id="335"/>
            <p14:sldId id="336"/>
            <p14:sldId id="396"/>
            <p14:sldId id="325"/>
          </p14:sldIdLst>
        </p14:section>
        <p14:section name="Antropologia" id="{5AF76191-1903-47BF-8390-3606D43442B4}">
          <p14:sldIdLst>
            <p14:sldId id="329"/>
            <p14:sldId id="328"/>
          </p14:sldIdLst>
        </p14:section>
        <p14:section name="How - The History Behind Sex Toys" id="{AB908770-0B24-4A17-AFB6-6F391BC0040B}">
          <p14:sldIdLst>
            <p14:sldId id="311"/>
            <p14:sldId id="400"/>
            <p14:sldId id="401"/>
            <p14:sldId id="420"/>
            <p14:sldId id="345"/>
            <p14:sldId id="348"/>
            <p14:sldId id="344"/>
            <p14:sldId id="405"/>
            <p14:sldId id="406"/>
            <p14:sldId id="347"/>
          </p14:sldIdLst>
        </p14:section>
        <p14:section name="Contemporary" id="{6CD171D6-BDA8-4B4A-89FF-EF9527B01788}">
          <p14:sldIdLst>
            <p14:sldId id="319"/>
            <p14:sldId id="313"/>
          </p14:sldIdLst>
        </p14:section>
        <p14:section name="Design" id="{6F2280D8-FCB3-4A50-B1AE-4602978C1FD1}">
          <p14:sldIdLst>
            <p14:sldId id="341"/>
            <p14:sldId id="343"/>
            <p14:sldId id="342"/>
            <p14:sldId id="409"/>
            <p14:sldId id="350"/>
            <p14:sldId id="410"/>
            <p14:sldId id="413"/>
            <p14:sldId id="353"/>
            <p14:sldId id="356"/>
          </p14:sldIdLst>
        </p14:section>
        <p14:section name="Juguete Tipo P" id="{6478531D-7A5C-4DE2-AAF7-F3A25B815FDD}">
          <p14:sldIdLst>
            <p14:sldId id="364"/>
            <p14:sldId id="361"/>
            <p14:sldId id="362"/>
            <p14:sldId id="414"/>
            <p14:sldId id="360"/>
          </p14:sldIdLst>
        </p14:section>
        <p14:section name="Juguete Tipo O" id="{633B1BA2-FDD6-4F75-9E61-FD0B4906237B}">
          <p14:sldIdLst>
            <p14:sldId id="355"/>
            <p14:sldId id="365"/>
            <p14:sldId id="367"/>
            <p14:sldId id="357"/>
          </p14:sldIdLst>
        </p14:section>
        <p14:section name="Design Samples" id="{AA1ED63B-D20D-437D-A999-F6BB4260549E}">
          <p14:sldIdLst>
            <p14:sldId id="363"/>
            <p14:sldId id="415"/>
          </p14:sldIdLst>
        </p14:section>
        <p14:section name="Vibrators" id="{FA6BA554-2928-4055-8477-DCE00EBE1AC6}">
          <p14:sldIdLst>
            <p14:sldId id="373"/>
            <p14:sldId id="376"/>
            <p14:sldId id="375"/>
            <p14:sldId id="417"/>
            <p14:sldId id="416"/>
          </p14:sldIdLst>
        </p14:section>
        <p14:section name="Satisfyer Pro 2+" id="{11B4B5CF-D97B-4185-8A70-B3E2CE52E148}">
          <p14:sldIdLst>
            <p14:sldId id="369"/>
            <p14:sldId id="370"/>
            <p14:sldId id="371"/>
          </p14:sldIdLst>
        </p14:section>
        <p14:section name="Heat" id="{2FAF961C-5F65-4C2C-A84D-6B16F5480BB7}">
          <p14:sldIdLst>
            <p14:sldId id="378"/>
          </p14:sldIdLst>
        </p14:section>
        <p14:section name="Accident Prevention" id="{0DB552BD-808E-4143-97DF-FE14B7713592}">
          <p14:sldIdLst>
            <p14:sldId id="379"/>
            <p14:sldId id="381"/>
            <p14:sldId id="380"/>
            <p14:sldId id="422"/>
          </p14:sldIdLst>
        </p14:section>
        <p14:section name="Taller" id="{3FA9D7DF-C937-4CDC-A59F-02077CE44A71}">
          <p14:sldIdLst/>
        </p14:section>
        <p14:section name="Conclusion" id="{4947DD4F-CA8B-43ED-BD02-9A805359A25C}">
          <p14:sldIdLst>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292" autoAdjust="0"/>
  </p:normalViewPr>
  <p:slideViewPr>
    <p:cSldViewPr snapToGrid="0">
      <p:cViewPr varScale="1">
        <p:scale>
          <a:sx n="106" d="100"/>
          <a:sy n="106" d="100"/>
        </p:scale>
        <p:origin x="24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4" Type="http://schemas.openxmlformats.org/officeDocument/2006/relationships/image" Target="../media/image79.png"/></Relationships>
</file>

<file path=ppt/diagrams/_rels/data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4" Type="http://schemas.openxmlformats.org/officeDocument/2006/relationships/image" Target="../media/image10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4" Type="http://schemas.openxmlformats.org/officeDocument/2006/relationships/image" Target="../media/image79.png"/></Relationships>
</file>

<file path=ppt/diagrams/_rels/drawing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4" Type="http://schemas.openxmlformats.org/officeDocument/2006/relationships/image" Target="../media/image10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84990-2E29-4FDA-8028-DB5CAABDB38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A2E7175-EDD6-4D22-885C-115E41ECD016}">
      <dgm:prSet/>
      <dgm:spPr/>
      <dgm:t>
        <a:bodyPr/>
        <a:lstStyle/>
        <a:p>
          <a:pPr>
            <a:defRPr cap="all"/>
          </a:pPr>
          <a:r>
            <a:rPr lang="es-ES" dirty="0">
              <a:latin typeface="Biome" panose="020B0503030204020804" pitchFamily="34" charset="0"/>
              <a:cs typeface="Biome" panose="020B0503030204020804" pitchFamily="34" charset="0"/>
            </a:rPr>
            <a:t>Placer</a:t>
          </a:r>
          <a:endParaRPr lang="en-US" dirty="0">
            <a:latin typeface="Biome" panose="020B0503030204020804" pitchFamily="34" charset="0"/>
            <a:cs typeface="Biome" panose="020B0503030204020804" pitchFamily="34" charset="0"/>
          </a:endParaRPr>
        </a:p>
      </dgm:t>
    </dgm:pt>
    <dgm:pt modelId="{C5107F4F-8776-475D-814E-A9B1ACA839CA}" type="parTrans" cxnId="{A765B6FB-EC49-4054-8BEF-42B3AB37BCEF}">
      <dgm:prSet/>
      <dgm:spPr/>
      <dgm:t>
        <a:bodyPr/>
        <a:lstStyle/>
        <a:p>
          <a:endParaRPr lang="en-US"/>
        </a:p>
      </dgm:t>
    </dgm:pt>
    <dgm:pt modelId="{D0E48767-D0BC-4064-9F2A-0D834B2B9C33}" type="sibTrans" cxnId="{A765B6FB-EC49-4054-8BEF-42B3AB37BCEF}">
      <dgm:prSet/>
      <dgm:spPr/>
      <dgm:t>
        <a:bodyPr/>
        <a:lstStyle/>
        <a:p>
          <a:endParaRPr lang="en-US"/>
        </a:p>
      </dgm:t>
    </dgm:pt>
    <dgm:pt modelId="{3AFA7F27-C2BE-4414-AE5F-73702A9920C3}">
      <dgm:prSet/>
      <dgm:spPr/>
      <dgm:t>
        <a:bodyPr/>
        <a:lstStyle/>
        <a:p>
          <a:pPr>
            <a:defRPr cap="all"/>
          </a:pPr>
          <a:r>
            <a:rPr lang="es-ES" dirty="0">
              <a:latin typeface="Biome" panose="020B0503030204020804" pitchFamily="34" charset="0"/>
              <a:cs typeface="Biome" panose="020B0503030204020804" pitchFamily="34" charset="0"/>
            </a:rPr>
            <a:t>Ritos</a:t>
          </a:r>
          <a:endParaRPr lang="en-US" dirty="0">
            <a:latin typeface="Biome" panose="020B0503030204020804" pitchFamily="34" charset="0"/>
            <a:cs typeface="Biome" panose="020B0503030204020804" pitchFamily="34" charset="0"/>
          </a:endParaRPr>
        </a:p>
      </dgm:t>
    </dgm:pt>
    <dgm:pt modelId="{601C5145-2176-43E4-AAB0-2ACE767EEF9F}" type="parTrans" cxnId="{AA23C8C2-A88B-465B-A5B7-AD3467049A1A}">
      <dgm:prSet/>
      <dgm:spPr/>
      <dgm:t>
        <a:bodyPr/>
        <a:lstStyle/>
        <a:p>
          <a:endParaRPr lang="en-US"/>
        </a:p>
      </dgm:t>
    </dgm:pt>
    <dgm:pt modelId="{96120BFC-C9EC-49CB-A53E-32C993F6EF58}" type="sibTrans" cxnId="{AA23C8C2-A88B-465B-A5B7-AD3467049A1A}">
      <dgm:prSet/>
      <dgm:spPr/>
      <dgm:t>
        <a:bodyPr/>
        <a:lstStyle/>
        <a:p>
          <a:endParaRPr lang="en-US"/>
        </a:p>
      </dgm:t>
    </dgm:pt>
    <dgm:pt modelId="{683622B8-CD99-434E-B78D-6E0F02C709D2}">
      <dgm:prSet/>
      <dgm:spPr/>
      <dgm:t>
        <a:bodyPr/>
        <a:lstStyle/>
        <a:p>
          <a:pPr>
            <a:defRPr cap="all"/>
          </a:pPr>
          <a:r>
            <a:rPr lang="es-ES" dirty="0">
              <a:latin typeface="Biome" panose="020B0503030204020804" pitchFamily="34" charset="0"/>
              <a:cs typeface="Biome" panose="020B0503030204020804" pitchFamily="34" charset="0"/>
            </a:rPr>
            <a:t>Apoyo</a:t>
          </a:r>
          <a:endParaRPr lang="en-US" dirty="0">
            <a:latin typeface="Biome" panose="020B0503030204020804" pitchFamily="34" charset="0"/>
            <a:cs typeface="Biome" panose="020B0503030204020804" pitchFamily="34" charset="0"/>
          </a:endParaRPr>
        </a:p>
      </dgm:t>
    </dgm:pt>
    <dgm:pt modelId="{0527CBDF-42D1-47AE-A8D3-DAD4796045BF}" type="parTrans" cxnId="{C6046CC9-B36B-4FA8-A6BF-E5B5EC051F61}">
      <dgm:prSet/>
      <dgm:spPr/>
      <dgm:t>
        <a:bodyPr/>
        <a:lstStyle/>
        <a:p>
          <a:endParaRPr lang="en-US"/>
        </a:p>
      </dgm:t>
    </dgm:pt>
    <dgm:pt modelId="{E4E13169-4BF9-49BB-A285-87ACB39EF361}" type="sibTrans" cxnId="{C6046CC9-B36B-4FA8-A6BF-E5B5EC051F61}">
      <dgm:prSet/>
      <dgm:spPr/>
      <dgm:t>
        <a:bodyPr/>
        <a:lstStyle/>
        <a:p>
          <a:endParaRPr lang="en-US"/>
        </a:p>
      </dgm:t>
    </dgm:pt>
    <dgm:pt modelId="{96116719-270B-4E1E-B339-93F09A70250C}">
      <dgm:prSet/>
      <dgm:spPr/>
      <dgm:t>
        <a:bodyPr/>
        <a:lstStyle/>
        <a:p>
          <a:pPr>
            <a:defRPr cap="all"/>
          </a:pPr>
          <a:r>
            <a:rPr lang="es-ES" b="1" dirty="0">
              <a:latin typeface="Biome" panose="020B0503030204020804" pitchFamily="34" charset="0"/>
              <a:cs typeface="Biome" panose="020B0503030204020804" pitchFamily="34" charset="0"/>
            </a:rPr>
            <a:t>¿por qué no?</a:t>
          </a:r>
          <a:endParaRPr lang="en-US" b="1" dirty="0">
            <a:latin typeface="Biome" panose="020B0503030204020804" pitchFamily="34" charset="0"/>
            <a:cs typeface="Biome" panose="020B0503030204020804" pitchFamily="34" charset="0"/>
          </a:endParaRPr>
        </a:p>
      </dgm:t>
    </dgm:pt>
    <dgm:pt modelId="{145F48E6-9126-4F6B-9524-D27171FCE395}" type="parTrans" cxnId="{B789B0BB-1E4D-489F-88AD-A80EEEFC4970}">
      <dgm:prSet/>
      <dgm:spPr/>
      <dgm:t>
        <a:bodyPr/>
        <a:lstStyle/>
        <a:p>
          <a:endParaRPr lang="en-US"/>
        </a:p>
      </dgm:t>
    </dgm:pt>
    <dgm:pt modelId="{DB6E5DAC-315C-44FD-AA83-EF46B9042908}" type="sibTrans" cxnId="{B789B0BB-1E4D-489F-88AD-A80EEEFC4970}">
      <dgm:prSet/>
      <dgm:spPr/>
      <dgm:t>
        <a:bodyPr/>
        <a:lstStyle/>
        <a:p>
          <a:endParaRPr lang="en-US"/>
        </a:p>
      </dgm:t>
    </dgm:pt>
    <dgm:pt modelId="{3A602889-8596-4186-A12B-EFB6206D0AF4}" type="pres">
      <dgm:prSet presAssocID="{4FB84990-2E29-4FDA-8028-DB5CAABDB386}" presName="root" presStyleCnt="0">
        <dgm:presLayoutVars>
          <dgm:dir/>
          <dgm:resizeHandles val="exact"/>
        </dgm:presLayoutVars>
      </dgm:prSet>
      <dgm:spPr/>
    </dgm:pt>
    <dgm:pt modelId="{C6B774AE-A5F6-4D6F-B6CB-260747387D18}" type="pres">
      <dgm:prSet presAssocID="{AA2E7175-EDD6-4D22-885C-115E41ECD016}" presName="compNode" presStyleCnt="0"/>
      <dgm:spPr/>
    </dgm:pt>
    <dgm:pt modelId="{2A2283BD-7022-4D12-843F-3B05B8AEE407}" type="pres">
      <dgm:prSet presAssocID="{AA2E7175-EDD6-4D22-885C-115E41ECD016}" presName="iconBgRect" presStyleLbl="bgShp" presStyleIdx="0" presStyleCnt="4"/>
      <dgm:spPr>
        <a:prstGeom prst="round2DiagRect">
          <a:avLst>
            <a:gd name="adj1" fmla="val 29727"/>
            <a:gd name="adj2" fmla="val 0"/>
          </a:avLst>
        </a:prstGeom>
      </dgm:spPr>
    </dgm:pt>
    <dgm:pt modelId="{C076E66D-FAE9-4BDF-9BE3-4C90F3A87458}" type="pres">
      <dgm:prSet presAssocID="{AA2E7175-EDD6-4D22-885C-115E41ECD0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5BDBD5CA-E012-456F-85F3-ACD69A5DD943}" type="pres">
      <dgm:prSet presAssocID="{AA2E7175-EDD6-4D22-885C-115E41ECD016}" presName="spaceRect" presStyleCnt="0"/>
      <dgm:spPr/>
    </dgm:pt>
    <dgm:pt modelId="{8D9DF238-2E50-4F24-A1E9-B6E5B393A485}" type="pres">
      <dgm:prSet presAssocID="{AA2E7175-EDD6-4D22-885C-115E41ECD016}" presName="textRect" presStyleLbl="revTx" presStyleIdx="0" presStyleCnt="4">
        <dgm:presLayoutVars>
          <dgm:chMax val="1"/>
          <dgm:chPref val="1"/>
        </dgm:presLayoutVars>
      </dgm:prSet>
      <dgm:spPr/>
    </dgm:pt>
    <dgm:pt modelId="{E7EFDF9D-D805-4F98-AD61-145156D646A4}" type="pres">
      <dgm:prSet presAssocID="{D0E48767-D0BC-4064-9F2A-0D834B2B9C33}" presName="sibTrans" presStyleCnt="0"/>
      <dgm:spPr/>
    </dgm:pt>
    <dgm:pt modelId="{CECCAAD3-E88A-419E-AC69-72D11F1F1166}" type="pres">
      <dgm:prSet presAssocID="{3AFA7F27-C2BE-4414-AE5F-73702A9920C3}" presName="compNode" presStyleCnt="0"/>
      <dgm:spPr/>
    </dgm:pt>
    <dgm:pt modelId="{A996BF76-A4EF-4475-84C8-BC87395652CA}" type="pres">
      <dgm:prSet presAssocID="{3AFA7F27-C2BE-4414-AE5F-73702A9920C3}" presName="iconBgRect" presStyleLbl="bgShp" presStyleIdx="1" presStyleCnt="4"/>
      <dgm:spPr>
        <a:prstGeom prst="round2DiagRect">
          <a:avLst>
            <a:gd name="adj1" fmla="val 29727"/>
            <a:gd name="adj2" fmla="val 0"/>
          </a:avLst>
        </a:prstGeom>
      </dgm:spPr>
    </dgm:pt>
    <dgm:pt modelId="{46B9FCC1-E5CF-4EFF-9D9E-B116BB54EC33}" type="pres">
      <dgm:prSet presAssocID="{3AFA7F27-C2BE-4414-AE5F-73702A9920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estive Lantern"/>
        </a:ext>
      </dgm:extLst>
    </dgm:pt>
    <dgm:pt modelId="{3E0B991E-3FAD-499D-B383-25653ADD157B}" type="pres">
      <dgm:prSet presAssocID="{3AFA7F27-C2BE-4414-AE5F-73702A9920C3}" presName="spaceRect" presStyleCnt="0"/>
      <dgm:spPr/>
    </dgm:pt>
    <dgm:pt modelId="{44E1EBAF-8BCA-4D57-9A20-5D0374F9AE44}" type="pres">
      <dgm:prSet presAssocID="{3AFA7F27-C2BE-4414-AE5F-73702A9920C3}" presName="textRect" presStyleLbl="revTx" presStyleIdx="1" presStyleCnt="4">
        <dgm:presLayoutVars>
          <dgm:chMax val="1"/>
          <dgm:chPref val="1"/>
        </dgm:presLayoutVars>
      </dgm:prSet>
      <dgm:spPr/>
    </dgm:pt>
    <dgm:pt modelId="{1AE8E13D-8D65-4221-918C-8FEFA51E6E76}" type="pres">
      <dgm:prSet presAssocID="{96120BFC-C9EC-49CB-A53E-32C993F6EF58}" presName="sibTrans" presStyleCnt="0"/>
      <dgm:spPr/>
    </dgm:pt>
    <dgm:pt modelId="{EF179F11-164B-4199-A27D-81EA7BDA9704}" type="pres">
      <dgm:prSet presAssocID="{683622B8-CD99-434E-B78D-6E0F02C709D2}" presName="compNode" presStyleCnt="0"/>
      <dgm:spPr/>
    </dgm:pt>
    <dgm:pt modelId="{8797DDF1-3DA6-4F65-AC2C-60C11B0C7E91}" type="pres">
      <dgm:prSet presAssocID="{683622B8-CD99-434E-B78D-6E0F02C709D2}" presName="iconBgRect" presStyleLbl="bgShp" presStyleIdx="2" presStyleCnt="4"/>
      <dgm:spPr>
        <a:prstGeom prst="round2DiagRect">
          <a:avLst>
            <a:gd name="adj1" fmla="val 29727"/>
            <a:gd name="adj2" fmla="val 0"/>
          </a:avLst>
        </a:prstGeom>
      </dgm:spPr>
    </dgm:pt>
    <dgm:pt modelId="{442C4095-EDAC-46F3-9B11-0A859C3044C0}" type="pres">
      <dgm:prSet presAssocID="{683622B8-CD99-434E-B78D-6E0F02C709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Hand"/>
        </a:ext>
      </dgm:extLst>
    </dgm:pt>
    <dgm:pt modelId="{26B1F9B7-449B-4509-A777-4C762207E290}" type="pres">
      <dgm:prSet presAssocID="{683622B8-CD99-434E-B78D-6E0F02C709D2}" presName="spaceRect" presStyleCnt="0"/>
      <dgm:spPr/>
    </dgm:pt>
    <dgm:pt modelId="{4428678B-FA32-4F3C-BA5D-DC4B060BE180}" type="pres">
      <dgm:prSet presAssocID="{683622B8-CD99-434E-B78D-6E0F02C709D2}" presName="textRect" presStyleLbl="revTx" presStyleIdx="2" presStyleCnt="4">
        <dgm:presLayoutVars>
          <dgm:chMax val="1"/>
          <dgm:chPref val="1"/>
        </dgm:presLayoutVars>
      </dgm:prSet>
      <dgm:spPr/>
    </dgm:pt>
    <dgm:pt modelId="{E22380E6-304D-4D3E-A53B-346B2A81C979}" type="pres">
      <dgm:prSet presAssocID="{E4E13169-4BF9-49BB-A285-87ACB39EF361}" presName="sibTrans" presStyleCnt="0"/>
      <dgm:spPr/>
    </dgm:pt>
    <dgm:pt modelId="{8AADCEFD-FCFB-483C-BDC4-8C9B7CC14CBA}" type="pres">
      <dgm:prSet presAssocID="{96116719-270B-4E1E-B339-93F09A70250C}" presName="compNode" presStyleCnt="0"/>
      <dgm:spPr/>
    </dgm:pt>
    <dgm:pt modelId="{26AD73F8-FCE2-45FE-AA5E-0E91B5821A1F}" type="pres">
      <dgm:prSet presAssocID="{96116719-270B-4E1E-B339-93F09A70250C}" presName="iconBgRect" presStyleLbl="bgShp" presStyleIdx="3" presStyleCnt="4"/>
      <dgm:spPr>
        <a:prstGeom prst="round2DiagRect">
          <a:avLst>
            <a:gd name="adj1" fmla="val 29727"/>
            <a:gd name="adj2" fmla="val 0"/>
          </a:avLst>
        </a:prstGeom>
      </dgm:spPr>
    </dgm:pt>
    <dgm:pt modelId="{81FB0E52-F926-4F0F-9DCA-CF71AF4A97DB}" type="pres">
      <dgm:prSet presAssocID="{96116719-270B-4E1E-B339-93F09A7025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A571451E-9CA0-4282-AABA-BF0A75B34699}" type="pres">
      <dgm:prSet presAssocID="{96116719-270B-4E1E-B339-93F09A70250C}" presName="spaceRect" presStyleCnt="0"/>
      <dgm:spPr/>
    </dgm:pt>
    <dgm:pt modelId="{E9C49030-CDAD-47C3-9E99-91BA612DA27E}" type="pres">
      <dgm:prSet presAssocID="{96116719-270B-4E1E-B339-93F09A70250C}" presName="textRect" presStyleLbl="revTx" presStyleIdx="3" presStyleCnt="4" custScaleX="123509">
        <dgm:presLayoutVars>
          <dgm:chMax val="1"/>
          <dgm:chPref val="1"/>
        </dgm:presLayoutVars>
      </dgm:prSet>
      <dgm:spPr/>
    </dgm:pt>
  </dgm:ptLst>
  <dgm:cxnLst>
    <dgm:cxn modelId="{1B4C6F1C-A1AE-4468-8998-8A7EF2D194CA}" type="presOf" srcId="{AA2E7175-EDD6-4D22-885C-115E41ECD016}" destId="{8D9DF238-2E50-4F24-A1E9-B6E5B393A485}" srcOrd="0" destOrd="0" presId="urn:microsoft.com/office/officeart/2018/5/layout/IconLeafLabelList"/>
    <dgm:cxn modelId="{797AB13F-8378-4D03-9DD2-7A849FECF6B3}" type="presOf" srcId="{3AFA7F27-C2BE-4414-AE5F-73702A9920C3}" destId="{44E1EBAF-8BCA-4D57-9A20-5D0374F9AE44}" srcOrd="0" destOrd="0" presId="urn:microsoft.com/office/officeart/2018/5/layout/IconLeafLabelList"/>
    <dgm:cxn modelId="{BC010553-1D32-4807-A447-1A30EC9523F6}" type="presOf" srcId="{4FB84990-2E29-4FDA-8028-DB5CAABDB386}" destId="{3A602889-8596-4186-A12B-EFB6206D0AF4}" srcOrd="0" destOrd="0" presId="urn:microsoft.com/office/officeart/2018/5/layout/IconLeafLabelList"/>
    <dgm:cxn modelId="{94E1219C-E06F-4736-9309-1758CE7E8492}" type="presOf" srcId="{683622B8-CD99-434E-B78D-6E0F02C709D2}" destId="{4428678B-FA32-4F3C-BA5D-DC4B060BE180}" srcOrd="0" destOrd="0" presId="urn:microsoft.com/office/officeart/2018/5/layout/IconLeafLabelList"/>
    <dgm:cxn modelId="{DEA0D4A3-ED41-423B-A07B-A64FF5366860}" type="presOf" srcId="{96116719-270B-4E1E-B339-93F09A70250C}" destId="{E9C49030-CDAD-47C3-9E99-91BA612DA27E}" srcOrd="0" destOrd="0" presId="urn:microsoft.com/office/officeart/2018/5/layout/IconLeafLabelList"/>
    <dgm:cxn modelId="{B789B0BB-1E4D-489F-88AD-A80EEEFC4970}" srcId="{4FB84990-2E29-4FDA-8028-DB5CAABDB386}" destId="{96116719-270B-4E1E-B339-93F09A70250C}" srcOrd="3" destOrd="0" parTransId="{145F48E6-9126-4F6B-9524-D27171FCE395}" sibTransId="{DB6E5DAC-315C-44FD-AA83-EF46B9042908}"/>
    <dgm:cxn modelId="{AA23C8C2-A88B-465B-A5B7-AD3467049A1A}" srcId="{4FB84990-2E29-4FDA-8028-DB5CAABDB386}" destId="{3AFA7F27-C2BE-4414-AE5F-73702A9920C3}" srcOrd="1" destOrd="0" parTransId="{601C5145-2176-43E4-AAB0-2ACE767EEF9F}" sibTransId="{96120BFC-C9EC-49CB-A53E-32C993F6EF58}"/>
    <dgm:cxn modelId="{C6046CC9-B36B-4FA8-A6BF-E5B5EC051F61}" srcId="{4FB84990-2E29-4FDA-8028-DB5CAABDB386}" destId="{683622B8-CD99-434E-B78D-6E0F02C709D2}" srcOrd="2" destOrd="0" parTransId="{0527CBDF-42D1-47AE-A8D3-DAD4796045BF}" sibTransId="{E4E13169-4BF9-49BB-A285-87ACB39EF361}"/>
    <dgm:cxn modelId="{A765B6FB-EC49-4054-8BEF-42B3AB37BCEF}" srcId="{4FB84990-2E29-4FDA-8028-DB5CAABDB386}" destId="{AA2E7175-EDD6-4D22-885C-115E41ECD016}" srcOrd="0" destOrd="0" parTransId="{C5107F4F-8776-475D-814E-A9B1ACA839CA}" sibTransId="{D0E48767-D0BC-4064-9F2A-0D834B2B9C33}"/>
    <dgm:cxn modelId="{AE2F1B55-3AA0-4742-9B28-39B7F436E49D}" type="presParOf" srcId="{3A602889-8596-4186-A12B-EFB6206D0AF4}" destId="{C6B774AE-A5F6-4D6F-B6CB-260747387D18}" srcOrd="0" destOrd="0" presId="urn:microsoft.com/office/officeart/2018/5/layout/IconLeafLabelList"/>
    <dgm:cxn modelId="{1B5835E4-4B39-4591-9745-F59DB8803180}" type="presParOf" srcId="{C6B774AE-A5F6-4D6F-B6CB-260747387D18}" destId="{2A2283BD-7022-4D12-843F-3B05B8AEE407}" srcOrd="0" destOrd="0" presId="urn:microsoft.com/office/officeart/2018/5/layout/IconLeafLabelList"/>
    <dgm:cxn modelId="{EC10A703-1F13-4783-8261-44023CD8B64E}" type="presParOf" srcId="{C6B774AE-A5F6-4D6F-B6CB-260747387D18}" destId="{C076E66D-FAE9-4BDF-9BE3-4C90F3A87458}" srcOrd="1" destOrd="0" presId="urn:microsoft.com/office/officeart/2018/5/layout/IconLeafLabelList"/>
    <dgm:cxn modelId="{EC4272C8-195C-4C3E-AC05-959617ADECCA}" type="presParOf" srcId="{C6B774AE-A5F6-4D6F-B6CB-260747387D18}" destId="{5BDBD5CA-E012-456F-85F3-ACD69A5DD943}" srcOrd="2" destOrd="0" presId="urn:microsoft.com/office/officeart/2018/5/layout/IconLeafLabelList"/>
    <dgm:cxn modelId="{82095451-C7D4-4053-A748-818EDFD02641}" type="presParOf" srcId="{C6B774AE-A5F6-4D6F-B6CB-260747387D18}" destId="{8D9DF238-2E50-4F24-A1E9-B6E5B393A485}" srcOrd="3" destOrd="0" presId="urn:microsoft.com/office/officeart/2018/5/layout/IconLeafLabelList"/>
    <dgm:cxn modelId="{766F2619-EB51-4F9A-9894-B193AABBB7D7}" type="presParOf" srcId="{3A602889-8596-4186-A12B-EFB6206D0AF4}" destId="{E7EFDF9D-D805-4F98-AD61-145156D646A4}" srcOrd="1" destOrd="0" presId="urn:microsoft.com/office/officeart/2018/5/layout/IconLeafLabelList"/>
    <dgm:cxn modelId="{467A9FFE-B63F-4DB2-A225-45AA0061FD90}" type="presParOf" srcId="{3A602889-8596-4186-A12B-EFB6206D0AF4}" destId="{CECCAAD3-E88A-419E-AC69-72D11F1F1166}" srcOrd="2" destOrd="0" presId="urn:microsoft.com/office/officeart/2018/5/layout/IconLeafLabelList"/>
    <dgm:cxn modelId="{F7770C44-3259-4CE2-9A69-17791F8C832F}" type="presParOf" srcId="{CECCAAD3-E88A-419E-AC69-72D11F1F1166}" destId="{A996BF76-A4EF-4475-84C8-BC87395652CA}" srcOrd="0" destOrd="0" presId="urn:microsoft.com/office/officeart/2018/5/layout/IconLeafLabelList"/>
    <dgm:cxn modelId="{AC8E91DE-9797-4974-8076-9A93D0774ECF}" type="presParOf" srcId="{CECCAAD3-E88A-419E-AC69-72D11F1F1166}" destId="{46B9FCC1-E5CF-4EFF-9D9E-B116BB54EC33}" srcOrd="1" destOrd="0" presId="urn:microsoft.com/office/officeart/2018/5/layout/IconLeafLabelList"/>
    <dgm:cxn modelId="{58D36CE9-1A10-4E50-9F8A-95197FE4E75D}" type="presParOf" srcId="{CECCAAD3-E88A-419E-AC69-72D11F1F1166}" destId="{3E0B991E-3FAD-499D-B383-25653ADD157B}" srcOrd="2" destOrd="0" presId="urn:microsoft.com/office/officeart/2018/5/layout/IconLeafLabelList"/>
    <dgm:cxn modelId="{AA1F5C69-4503-4DB5-931B-C523F5EE8811}" type="presParOf" srcId="{CECCAAD3-E88A-419E-AC69-72D11F1F1166}" destId="{44E1EBAF-8BCA-4D57-9A20-5D0374F9AE44}" srcOrd="3" destOrd="0" presId="urn:microsoft.com/office/officeart/2018/5/layout/IconLeafLabelList"/>
    <dgm:cxn modelId="{704B9320-ADD8-4F00-A522-2D3D19C59A78}" type="presParOf" srcId="{3A602889-8596-4186-A12B-EFB6206D0AF4}" destId="{1AE8E13D-8D65-4221-918C-8FEFA51E6E76}" srcOrd="3" destOrd="0" presId="urn:microsoft.com/office/officeart/2018/5/layout/IconLeafLabelList"/>
    <dgm:cxn modelId="{A1C24B50-92B1-4A50-B7BA-88CC15642839}" type="presParOf" srcId="{3A602889-8596-4186-A12B-EFB6206D0AF4}" destId="{EF179F11-164B-4199-A27D-81EA7BDA9704}" srcOrd="4" destOrd="0" presId="urn:microsoft.com/office/officeart/2018/5/layout/IconLeafLabelList"/>
    <dgm:cxn modelId="{04E4EC36-4FFC-429A-9736-7D29BE8CF3B9}" type="presParOf" srcId="{EF179F11-164B-4199-A27D-81EA7BDA9704}" destId="{8797DDF1-3DA6-4F65-AC2C-60C11B0C7E91}" srcOrd="0" destOrd="0" presId="urn:microsoft.com/office/officeart/2018/5/layout/IconLeafLabelList"/>
    <dgm:cxn modelId="{DAD522E5-D6DA-4F8E-B61C-9DCEF712DB62}" type="presParOf" srcId="{EF179F11-164B-4199-A27D-81EA7BDA9704}" destId="{442C4095-EDAC-46F3-9B11-0A859C3044C0}" srcOrd="1" destOrd="0" presId="urn:microsoft.com/office/officeart/2018/5/layout/IconLeafLabelList"/>
    <dgm:cxn modelId="{5E6503B7-8219-4500-BBE0-35C6BDC445BE}" type="presParOf" srcId="{EF179F11-164B-4199-A27D-81EA7BDA9704}" destId="{26B1F9B7-449B-4509-A777-4C762207E290}" srcOrd="2" destOrd="0" presId="urn:microsoft.com/office/officeart/2018/5/layout/IconLeafLabelList"/>
    <dgm:cxn modelId="{2F257FD2-3537-4D73-8A51-28AE9A96C623}" type="presParOf" srcId="{EF179F11-164B-4199-A27D-81EA7BDA9704}" destId="{4428678B-FA32-4F3C-BA5D-DC4B060BE180}" srcOrd="3" destOrd="0" presId="urn:microsoft.com/office/officeart/2018/5/layout/IconLeafLabelList"/>
    <dgm:cxn modelId="{D5BD34BD-AAAD-4E5A-A1C2-01A410F1E7B1}" type="presParOf" srcId="{3A602889-8596-4186-A12B-EFB6206D0AF4}" destId="{E22380E6-304D-4D3E-A53B-346B2A81C979}" srcOrd="5" destOrd="0" presId="urn:microsoft.com/office/officeart/2018/5/layout/IconLeafLabelList"/>
    <dgm:cxn modelId="{C333DC23-EB3D-44EA-BACE-04FE1B8D03C9}" type="presParOf" srcId="{3A602889-8596-4186-A12B-EFB6206D0AF4}" destId="{8AADCEFD-FCFB-483C-BDC4-8C9B7CC14CBA}" srcOrd="6" destOrd="0" presId="urn:microsoft.com/office/officeart/2018/5/layout/IconLeafLabelList"/>
    <dgm:cxn modelId="{1BB5B7C0-EBB1-43DB-B4C0-026EFF5E23A7}" type="presParOf" srcId="{8AADCEFD-FCFB-483C-BDC4-8C9B7CC14CBA}" destId="{26AD73F8-FCE2-45FE-AA5E-0E91B5821A1F}" srcOrd="0" destOrd="0" presId="urn:microsoft.com/office/officeart/2018/5/layout/IconLeafLabelList"/>
    <dgm:cxn modelId="{0DA03577-44A3-40F2-9656-070C5955B2ED}" type="presParOf" srcId="{8AADCEFD-FCFB-483C-BDC4-8C9B7CC14CBA}" destId="{81FB0E52-F926-4F0F-9DCA-CF71AF4A97DB}" srcOrd="1" destOrd="0" presId="urn:microsoft.com/office/officeart/2018/5/layout/IconLeafLabelList"/>
    <dgm:cxn modelId="{EFE44BDC-5B07-430F-AC9D-59BF378A812B}" type="presParOf" srcId="{8AADCEFD-FCFB-483C-BDC4-8C9B7CC14CBA}" destId="{A571451E-9CA0-4282-AABA-BF0A75B34699}" srcOrd="2" destOrd="0" presId="urn:microsoft.com/office/officeart/2018/5/layout/IconLeafLabelList"/>
    <dgm:cxn modelId="{891C4B58-BAEE-4903-97D6-60B4ED661F7B}" type="presParOf" srcId="{8AADCEFD-FCFB-483C-BDC4-8C9B7CC14CBA}" destId="{E9C49030-CDAD-47C3-9E99-91BA612DA27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B93856-3609-4686-8B9B-EECE4443491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50673AB-3041-4052-AD85-0B0440AAA004}">
      <dgm:prSet/>
      <dgm:spPr/>
      <dgm:t>
        <a:bodyPr/>
        <a:lstStyle/>
        <a:p>
          <a:pPr>
            <a:lnSpc>
              <a:spcPct val="100000"/>
            </a:lnSpc>
          </a:pPr>
          <a:r>
            <a:rPr lang="es-ES" dirty="0">
              <a:latin typeface="Biome" panose="020B0503030204020804" pitchFamily="34" charset="0"/>
              <a:cs typeface="Biome" panose="020B0503030204020804" pitchFamily="34" charset="0"/>
            </a:rPr>
            <a:t>Habilitante</a:t>
          </a:r>
          <a:endParaRPr lang="en-US" dirty="0">
            <a:latin typeface="Biome" panose="020B0503030204020804" pitchFamily="34" charset="0"/>
            <a:cs typeface="Biome" panose="020B0503030204020804" pitchFamily="34" charset="0"/>
          </a:endParaRPr>
        </a:p>
      </dgm:t>
    </dgm:pt>
    <dgm:pt modelId="{19D6E388-3076-4841-82A7-E0DFD48241AB}" type="parTrans" cxnId="{DE7F642B-BDBA-4EBF-BA7C-2E958656D7A3}">
      <dgm:prSet/>
      <dgm:spPr/>
      <dgm:t>
        <a:bodyPr/>
        <a:lstStyle/>
        <a:p>
          <a:endParaRPr lang="en-US"/>
        </a:p>
      </dgm:t>
    </dgm:pt>
    <dgm:pt modelId="{64CB3649-9C4C-4E82-B921-9A300C381B0D}" type="sibTrans" cxnId="{DE7F642B-BDBA-4EBF-BA7C-2E958656D7A3}">
      <dgm:prSet/>
      <dgm:spPr/>
      <dgm:t>
        <a:bodyPr/>
        <a:lstStyle/>
        <a:p>
          <a:endParaRPr lang="en-US"/>
        </a:p>
      </dgm:t>
    </dgm:pt>
    <dgm:pt modelId="{859DB51D-7639-41EB-BDD4-787E07D2B1D0}">
      <dgm:prSet/>
      <dgm:spPr/>
      <dgm:t>
        <a:bodyPr/>
        <a:lstStyle/>
        <a:p>
          <a:pPr>
            <a:lnSpc>
              <a:spcPct val="100000"/>
            </a:lnSpc>
          </a:pPr>
          <a:r>
            <a:rPr lang="es-ES" dirty="0">
              <a:latin typeface="Biome" panose="020B0503030204020804" pitchFamily="34" charset="0"/>
              <a:cs typeface="Biome" panose="020B0503030204020804" pitchFamily="34" charset="0"/>
            </a:rPr>
            <a:t>Permite obtener placer</a:t>
          </a:r>
        </a:p>
        <a:p>
          <a:pPr>
            <a:lnSpc>
              <a:spcPct val="100000"/>
            </a:lnSpc>
          </a:pPr>
          <a:r>
            <a:rPr lang="es-ES" dirty="0">
              <a:latin typeface="Biome" panose="020B0503030204020804" pitchFamily="34" charset="0"/>
              <a:cs typeface="Biome" panose="020B0503030204020804" pitchFamily="34" charset="0"/>
            </a:rPr>
            <a:t>Motivación abundante</a:t>
          </a:r>
        </a:p>
      </dgm:t>
    </dgm:pt>
    <dgm:pt modelId="{9E83E757-B4FF-43D5-822A-367FF07E6BB2}" type="parTrans" cxnId="{D2676FEA-1D44-4BC9-B4C9-473E6DCCA4B3}">
      <dgm:prSet/>
      <dgm:spPr/>
      <dgm:t>
        <a:bodyPr/>
        <a:lstStyle/>
        <a:p>
          <a:endParaRPr lang="en-US"/>
        </a:p>
      </dgm:t>
    </dgm:pt>
    <dgm:pt modelId="{A1CE4965-1FC2-4575-8711-2C93CF6763B6}" type="sibTrans" cxnId="{D2676FEA-1D44-4BC9-B4C9-473E6DCCA4B3}">
      <dgm:prSet/>
      <dgm:spPr/>
      <dgm:t>
        <a:bodyPr/>
        <a:lstStyle/>
        <a:p>
          <a:endParaRPr lang="en-US"/>
        </a:p>
      </dgm:t>
    </dgm:pt>
    <dgm:pt modelId="{2EE5522F-EB2F-4664-98E0-1600EA4FA7E0}">
      <dgm:prSet/>
      <dgm:spPr/>
      <dgm:t>
        <a:bodyPr/>
        <a:lstStyle/>
        <a:p>
          <a:pPr>
            <a:lnSpc>
              <a:spcPct val="100000"/>
            </a:lnSpc>
          </a:pPr>
          <a:r>
            <a:rPr lang="es-ES" dirty="0" err="1">
              <a:latin typeface="Biome" panose="020B0503030204020804" pitchFamily="34" charset="0"/>
              <a:cs typeface="Biome" panose="020B0503030204020804" pitchFamily="34" charset="0"/>
            </a:rPr>
            <a:t>Facilitante</a:t>
          </a:r>
          <a:endParaRPr lang="en-US" dirty="0">
            <a:latin typeface="Biome" panose="020B0503030204020804" pitchFamily="34" charset="0"/>
            <a:cs typeface="Biome" panose="020B0503030204020804" pitchFamily="34" charset="0"/>
          </a:endParaRPr>
        </a:p>
      </dgm:t>
    </dgm:pt>
    <dgm:pt modelId="{A07BFEEF-110E-4F6B-8FD6-653A0A009AF4}" type="parTrans" cxnId="{547F40C4-F94D-43A6-811B-68213B8473B0}">
      <dgm:prSet/>
      <dgm:spPr/>
      <dgm:t>
        <a:bodyPr/>
        <a:lstStyle/>
        <a:p>
          <a:endParaRPr lang="en-US"/>
        </a:p>
      </dgm:t>
    </dgm:pt>
    <dgm:pt modelId="{5605A1F8-DB91-4A2E-9B14-DAA22CBF2A5C}" type="sibTrans" cxnId="{547F40C4-F94D-43A6-811B-68213B8473B0}">
      <dgm:prSet/>
      <dgm:spPr/>
      <dgm:t>
        <a:bodyPr/>
        <a:lstStyle/>
        <a:p>
          <a:endParaRPr lang="en-US"/>
        </a:p>
      </dgm:t>
    </dgm:pt>
    <dgm:pt modelId="{1E198070-1B27-4C93-A05E-D507A10C213D}">
      <dgm:prSet/>
      <dgm:spPr/>
      <dgm:t>
        <a:bodyPr/>
        <a:lstStyle/>
        <a:p>
          <a:pPr>
            <a:lnSpc>
              <a:spcPct val="100000"/>
            </a:lnSpc>
          </a:pPr>
          <a:r>
            <a:rPr lang="es-ES" dirty="0">
              <a:latin typeface="Biome" panose="020B0503030204020804" pitchFamily="34" charset="0"/>
              <a:cs typeface="Biome" panose="020B0503030204020804" pitchFamily="34" charset="0"/>
            </a:rPr>
            <a:t>Multitud de opciones</a:t>
          </a:r>
        </a:p>
        <a:p>
          <a:pPr>
            <a:lnSpc>
              <a:spcPct val="100000"/>
            </a:lnSpc>
          </a:pPr>
          <a:r>
            <a:rPr lang="es-ES" noProof="0" dirty="0">
              <a:latin typeface="Biome" panose="020B0503030204020804" pitchFamily="34" charset="0"/>
              <a:cs typeface="Biome" panose="020B0503030204020804" pitchFamily="34" charset="0"/>
            </a:rPr>
            <a:t>Implicaciones psicológicas, vínculos</a:t>
          </a:r>
          <a:endParaRPr lang="en-US" dirty="0">
            <a:latin typeface="Biome" panose="020B0503030204020804" pitchFamily="34" charset="0"/>
            <a:cs typeface="Biome" panose="020B0503030204020804" pitchFamily="34" charset="0"/>
          </a:endParaRPr>
        </a:p>
      </dgm:t>
    </dgm:pt>
    <dgm:pt modelId="{3639D6B9-1DBC-4809-B586-B5754E61397E}" type="parTrans" cxnId="{768C4F08-77BF-4F58-BA33-38A66E340380}">
      <dgm:prSet/>
      <dgm:spPr/>
      <dgm:t>
        <a:bodyPr/>
        <a:lstStyle/>
        <a:p>
          <a:endParaRPr lang="en-US"/>
        </a:p>
      </dgm:t>
    </dgm:pt>
    <dgm:pt modelId="{0A2908A6-1BEF-4FAB-B656-08DD96A8C400}" type="sibTrans" cxnId="{768C4F08-77BF-4F58-BA33-38A66E340380}">
      <dgm:prSet/>
      <dgm:spPr/>
      <dgm:t>
        <a:bodyPr/>
        <a:lstStyle/>
        <a:p>
          <a:endParaRPr lang="en-US"/>
        </a:p>
      </dgm:t>
    </dgm:pt>
    <dgm:pt modelId="{F5F666F0-17AD-4327-94E2-16EC3ED988AA}" type="pres">
      <dgm:prSet presAssocID="{85B93856-3609-4686-8B9B-EECE44434912}" presName="root" presStyleCnt="0">
        <dgm:presLayoutVars>
          <dgm:dir/>
          <dgm:resizeHandles val="exact"/>
        </dgm:presLayoutVars>
      </dgm:prSet>
      <dgm:spPr/>
    </dgm:pt>
    <dgm:pt modelId="{1B2F7768-314F-42D4-B5DB-E4DD19798EA4}" type="pres">
      <dgm:prSet presAssocID="{850673AB-3041-4052-AD85-0B0440AAA004}" presName="compNode" presStyleCnt="0"/>
      <dgm:spPr/>
    </dgm:pt>
    <dgm:pt modelId="{E1A65F27-AC71-42D7-91FF-0979207BAD2F}" type="pres">
      <dgm:prSet presAssocID="{850673AB-3041-4052-AD85-0B0440AAA004}" presName="bgRect" presStyleLbl="bgShp" presStyleIdx="0" presStyleCnt="2" custLinFactNeighborX="-10387" custLinFactNeighborY="3413"/>
      <dgm:spPr/>
    </dgm:pt>
    <dgm:pt modelId="{9C0B9D71-BA7B-471D-AF51-34D83D83AFA3}" type="pres">
      <dgm:prSet presAssocID="{850673AB-3041-4052-AD85-0B0440AAA00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6CD45AA-4F0C-41DD-88E6-AFFBF6DDCAB7}" type="pres">
      <dgm:prSet presAssocID="{850673AB-3041-4052-AD85-0B0440AAA004}" presName="spaceRect" presStyleCnt="0"/>
      <dgm:spPr/>
    </dgm:pt>
    <dgm:pt modelId="{7A91BFBB-AD61-4FC9-BA5D-17B01C7DB796}" type="pres">
      <dgm:prSet presAssocID="{850673AB-3041-4052-AD85-0B0440AAA004}" presName="parTx" presStyleLbl="revTx" presStyleIdx="0" presStyleCnt="4">
        <dgm:presLayoutVars>
          <dgm:chMax val="0"/>
          <dgm:chPref val="0"/>
        </dgm:presLayoutVars>
      </dgm:prSet>
      <dgm:spPr/>
    </dgm:pt>
    <dgm:pt modelId="{5C99108B-5B8F-4BDE-8197-CD57389C0B66}" type="pres">
      <dgm:prSet presAssocID="{850673AB-3041-4052-AD85-0B0440AAA004}" presName="desTx" presStyleLbl="revTx" presStyleIdx="1" presStyleCnt="4">
        <dgm:presLayoutVars/>
      </dgm:prSet>
      <dgm:spPr/>
    </dgm:pt>
    <dgm:pt modelId="{4870DDEA-7DB8-4413-BCDF-BA2F7AC36F9E}" type="pres">
      <dgm:prSet presAssocID="{64CB3649-9C4C-4E82-B921-9A300C381B0D}" presName="sibTrans" presStyleCnt="0"/>
      <dgm:spPr/>
    </dgm:pt>
    <dgm:pt modelId="{4CBA85A2-70A1-42B7-BE21-4C42259998E0}" type="pres">
      <dgm:prSet presAssocID="{2EE5522F-EB2F-4664-98E0-1600EA4FA7E0}" presName="compNode" presStyleCnt="0"/>
      <dgm:spPr/>
    </dgm:pt>
    <dgm:pt modelId="{5621C16D-31B2-4D97-A550-E695F2669761}" type="pres">
      <dgm:prSet presAssocID="{2EE5522F-EB2F-4664-98E0-1600EA4FA7E0}" presName="bgRect" presStyleLbl="bgShp" presStyleIdx="1" presStyleCnt="2"/>
      <dgm:spPr/>
    </dgm:pt>
    <dgm:pt modelId="{7AB73AEE-68BD-4FD1-B240-38351F321CFD}" type="pres">
      <dgm:prSet presAssocID="{2EE5522F-EB2F-4664-98E0-1600EA4FA7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73EEFAB1-9A5F-4EF1-984C-A5393341C906}" type="pres">
      <dgm:prSet presAssocID="{2EE5522F-EB2F-4664-98E0-1600EA4FA7E0}" presName="spaceRect" presStyleCnt="0"/>
      <dgm:spPr/>
    </dgm:pt>
    <dgm:pt modelId="{BDA8FB2A-71DD-4EB7-9885-88AFDAEA4027}" type="pres">
      <dgm:prSet presAssocID="{2EE5522F-EB2F-4664-98E0-1600EA4FA7E0}" presName="parTx" presStyleLbl="revTx" presStyleIdx="2" presStyleCnt="4">
        <dgm:presLayoutVars>
          <dgm:chMax val="0"/>
          <dgm:chPref val="0"/>
        </dgm:presLayoutVars>
      </dgm:prSet>
      <dgm:spPr/>
    </dgm:pt>
    <dgm:pt modelId="{C73BE0B9-76F6-44B5-9145-E60196A6D9AC}" type="pres">
      <dgm:prSet presAssocID="{2EE5522F-EB2F-4664-98E0-1600EA4FA7E0}" presName="desTx" presStyleLbl="revTx" presStyleIdx="3" presStyleCnt="4">
        <dgm:presLayoutVars/>
      </dgm:prSet>
      <dgm:spPr/>
    </dgm:pt>
  </dgm:ptLst>
  <dgm:cxnLst>
    <dgm:cxn modelId="{768C4F08-77BF-4F58-BA33-38A66E340380}" srcId="{2EE5522F-EB2F-4664-98E0-1600EA4FA7E0}" destId="{1E198070-1B27-4C93-A05E-D507A10C213D}" srcOrd="0" destOrd="0" parTransId="{3639D6B9-1DBC-4809-B586-B5754E61397E}" sibTransId="{0A2908A6-1BEF-4FAB-B656-08DD96A8C400}"/>
    <dgm:cxn modelId="{7C9A7D17-30D0-47EC-A73C-17C5A8CF698B}" type="presOf" srcId="{1E198070-1B27-4C93-A05E-D507A10C213D}" destId="{C73BE0B9-76F6-44B5-9145-E60196A6D9AC}" srcOrd="0" destOrd="0" presId="urn:microsoft.com/office/officeart/2018/2/layout/IconVerticalSolidList"/>
    <dgm:cxn modelId="{8483A021-7E03-46BE-9E38-5BF0ACA3B5B9}" type="presOf" srcId="{85B93856-3609-4686-8B9B-EECE44434912}" destId="{F5F666F0-17AD-4327-94E2-16EC3ED988AA}" srcOrd="0" destOrd="0" presId="urn:microsoft.com/office/officeart/2018/2/layout/IconVerticalSolidList"/>
    <dgm:cxn modelId="{DE7F642B-BDBA-4EBF-BA7C-2E958656D7A3}" srcId="{85B93856-3609-4686-8B9B-EECE44434912}" destId="{850673AB-3041-4052-AD85-0B0440AAA004}" srcOrd="0" destOrd="0" parTransId="{19D6E388-3076-4841-82A7-E0DFD48241AB}" sibTransId="{64CB3649-9C4C-4E82-B921-9A300C381B0D}"/>
    <dgm:cxn modelId="{6208A32E-7128-4C04-95B5-D22D905F056F}" type="presOf" srcId="{2EE5522F-EB2F-4664-98E0-1600EA4FA7E0}" destId="{BDA8FB2A-71DD-4EB7-9885-88AFDAEA4027}" srcOrd="0" destOrd="0" presId="urn:microsoft.com/office/officeart/2018/2/layout/IconVerticalSolidList"/>
    <dgm:cxn modelId="{CC6500A0-4481-4AEA-804D-CDD5F89B75B2}" type="presOf" srcId="{850673AB-3041-4052-AD85-0B0440AAA004}" destId="{7A91BFBB-AD61-4FC9-BA5D-17B01C7DB796}" srcOrd="0" destOrd="0" presId="urn:microsoft.com/office/officeart/2018/2/layout/IconVerticalSolidList"/>
    <dgm:cxn modelId="{860A26AD-EC85-47A9-983E-631E415832E6}" type="presOf" srcId="{859DB51D-7639-41EB-BDD4-787E07D2B1D0}" destId="{5C99108B-5B8F-4BDE-8197-CD57389C0B66}" srcOrd="0" destOrd="0" presId="urn:microsoft.com/office/officeart/2018/2/layout/IconVerticalSolidList"/>
    <dgm:cxn modelId="{547F40C4-F94D-43A6-811B-68213B8473B0}" srcId="{85B93856-3609-4686-8B9B-EECE44434912}" destId="{2EE5522F-EB2F-4664-98E0-1600EA4FA7E0}" srcOrd="1" destOrd="0" parTransId="{A07BFEEF-110E-4F6B-8FD6-653A0A009AF4}" sibTransId="{5605A1F8-DB91-4A2E-9B14-DAA22CBF2A5C}"/>
    <dgm:cxn modelId="{D2676FEA-1D44-4BC9-B4C9-473E6DCCA4B3}" srcId="{850673AB-3041-4052-AD85-0B0440AAA004}" destId="{859DB51D-7639-41EB-BDD4-787E07D2B1D0}" srcOrd="0" destOrd="0" parTransId="{9E83E757-B4FF-43D5-822A-367FF07E6BB2}" sibTransId="{A1CE4965-1FC2-4575-8711-2C93CF6763B6}"/>
    <dgm:cxn modelId="{FDF4CAC8-96AB-4DE7-B6E7-BFD29691B72E}" type="presParOf" srcId="{F5F666F0-17AD-4327-94E2-16EC3ED988AA}" destId="{1B2F7768-314F-42D4-B5DB-E4DD19798EA4}" srcOrd="0" destOrd="0" presId="urn:microsoft.com/office/officeart/2018/2/layout/IconVerticalSolidList"/>
    <dgm:cxn modelId="{E97F1CD0-283D-4465-9785-A408946AC761}" type="presParOf" srcId="{1B2F7768-314F-42D4-B5DB-E4DD19798EA4}" destId="{E1A65F27-AC71-42D7-91FF-0979207BAD2F}" srcOrd="0" destOrd="0" presId="urn:microsoft.com/office/officeart/2018/2/layout/IconVerticalSolidList"/>
    <dgm:cxn modelId="{EA699CB8-4BC2-4730-97BC-0A4947806756}" type="presParOf" srcId="{1B2F7768-314F-42D4-B5DB-E4DD19798EA4}" destId="{9C0B9D71-BA7B-471D-AF51-34D83D83AFA3}" srcOrd="1" destOrd="0" presId="urn:microsoft.com/office/officeart/2018/2/layout/IconVerticalSolidList"/>
    <dgm:cxn modelId="{6954143C-0A5D-49CC-849E-2A84C99AD644}" type="presParOf" srcId="{1B2F7768-314F-42D4-B5DB-E4DD19798EA4}" destId="{F6CD45AA-4F0C-41DD-88E6-AFFBF6DDCAB7}" srcOrd="2" destOrd="0" presId="urn:microsoft.com/office/officeart/2018/2/layout/IconVerticalSolidList"/>
    <dgm:cxn modelId="{37594349-98BF-4DFF-91AC-D4214F15DEE0}" type="presParOf" srcId="{1B2F7768-314F-42D4-B5DB-E4DD19798EA4}" destId="{7A91BFBB-AD61-4FC9-BA5D-17B01C7DB796}" srcOrd="3" destOrd="0" presId="urn:microsoft.com/office/officeart/2018/2/layout/IconVerticalSolidList"/>
    <dgm:cxn modelId="{CF13D64C-443D-4A28-8D6A-2D2895D6AD9E}" type="presParOf" srcId="{1B2F7768-314F-42D4-B5DB-E4DD19798EA4}" destId="{5C99108B-5B8F-4BDE-8197-CD57389C0B66}" srcOrd="4" destOrd="0" presId="urn:microsoft.com/office/officeart/2018/2/layout/IconVerticalSolidList"/>
    <dgm:cxn modelId="{0103AD30-9ED5-4657-8506-1C38C27970B9}" type="presParOf" srcId="{F5F666F0-17AD-4327-94E2-16EC3ED988AA}" destId="{4870DDEA-7DB8-4413-BCDF-BA2F7AC36F9E}" srcOrd="1" destOrd="0" presId="urn:microsoft.com/office/officeart/2018/2/layout/IconVerticalSolidList"/>
    <dgm:cxn modelId="{850709F1-4331-421A-97FF-27EB599E03C3}" type="presParOf" srcId="{F5F666F0-17AD-4327-94E2-16EC3ED988AA}" destId="{4CBA85A2-70A1-42B7-BE21-4C42259998E0}" srcOrd="2" destOrd="0" presId="urn:microsoft.com/office/officeart/2018/2/layout/IconVerticalSolidList"/>
    <dgm:cxn modelId="{3FE664F0-3D81-49A7-9E6A-195D6CBCC115}" type="presParOf" srcId="{4CBA85A2-70A1-42B7-BE21-4C42259998E0}" destId="{5621C16D-31B2-4D97-A550-E695F2669761}" srcOrd="0" destOrd="0" presId="urn:microsoft.com/office/officeart/2018/2/layout/IconVerticalSolidList"/>
    <dgm:cxn modelId="{827DDAE7-ACC9-4D35-86B2-14B65D45D2B5}" type="presParOf" srcId="{4CBA85A2-70A1-42B7-BE21-4C42259998E0}" destId="{7AB73AEE-68BD-4FD1-B240-38351F321CFD}" srcOrd="1" destOrd="0" presId="urn:microsoft.com/office/officeart/2018/2/layout/IconVerticalSolidList"/>
    <dgm:cxn modelId="{89007E0E-18A8-4C94-A624-E4166956570E}" type="presParOf" srcId="{4CBA85A2-70A1-42B7-BE21-4C42259998E0}" destId="{73EEFAB1-9A5F-4EF1-984C-A5393341C906}" srcOrd="2" destOrd="0" presId="urn:microsoft.com/office/officeart/2018/2/layout/IconVerticalSolidList"/>
    <dgm:cxn modelId="{9F7E19B7-01AE-4369-8ACF-B145D1B61D62}" type="presParOf" srcId="{4CBA85A2-70A1-42B7-BE21-4C42259998E0}" destId="{BDA8FB2A-71DD-4EB7-9885-88AFDAEA4027}" srcOrd="3" destOrd="0" presId="urn:microsoft.com/office/officeart/2018/2/layout/IconVerticalSolidList"/>
    <dgm:cxn modelId="{5E20C3FC-E2A7-4145-B1BB-5E66052B9B4B}" type="presParOf" srcId="{4CBA85A2-70A1-42B7-BE21-4C42259998E0}" destId="{C73BE0B9-76F6-44B5-9145-E60196A6D9AC}"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3243BCF-3290-4D4F-9B86-7D5816A301D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7D41EC-27F0-466D-9D57-F96BE1F8FD8B}">
      <dgm:prSet/>
      <dgm:spPr/>
      <dgm:t>
        <a:bodyPr/>
        <a:lstStyle/>
        <a:p>
          <a:pPr>
            <a:defRPr b="1"/>
          </a:pPr>
          <a:r>
            <a:rPr lang="es-ES" dirty="0">
              <a:latin typeface="Biome" panose="020B0503030204020804" pitchFamily="34" charset="0"/>
              <a:cs typeface="Biome" panose="020B0503030204020804" pitchFamily="34" charset="0"/>
            </a:rPr>
            <a:t>Recompensa</a:t>
          </a:r>
          <a:endParaRPr lang="en-US" dirty="0">
            <a:latin typeface="Biome" panose="020B0503030204020804" pitchFamily="34" charset="0"/>
            <a:cs typeface="Biome" panose="020B0503030204020804" pitchFamily="34" charset="0"/>
          </a:endParaRPr>
        </a:p>
      </dgm:t>
    </dgm:pt>
    <dgm:pt modelId="{5BCE73DE-9400-490C-AA8D-F410E2F338CF}" type="parTrans" cxnId="{1053983A-C5FE-4045-A22A-22805A7DD79E}">
      <dgm:prSet/>
      <dgm:spPr/>
      <dgm:t>
        <a:bodyPr/>
        <a:lstStyle/>
        <a:p>
          <a:endParaRPr lang="en-US"/>
        </a:p>
      </dgm:t>
    </dgm:pt>
    <dgm:pt modelId="{7A04303B-0201-4D87-B5E0-A5E57665436F}" type="sibTrans" cxnId="{1053983A-C5FE-4045-A22A-22805A7DD79E}">
      <dgm:prSet/>
      <dgm:spPr/>
      <dgm:t>
        <a:bodyPr/>
        <a:lstStyle/>
        <a:p>
          <a:endParaRPr lang="en-US"/>
        </a:p>
      </dgm:t>
    </dgm:pt>
    <dgm:pt modelId="{602C4466-98C6-4BEA-83BC-DD39BC80EB93}">
      <dgm:prSet/>
      <dgm:spPr/>
      <dgm:t>
        <a:bodyPr/>
        <a:lstStyle/>
        <a:p>
          <a:r>
            <a:rPr lang="es-ES" dirty="0">
              <a:latin typeface="Biome" panose="020B0503030204020804" pitchFamily="34" charset="0"/>
              <a:cs typeface="Biome" panose="020B0503030204020804" pitchFamily="34" charset="0"/>
            </a:rPr>
            <a:t>Dopamina</a:t>
          </a:r>
          <a:endParaRPr lang="en-US" dirty="0">
            <a:latin typeface="Biome" panose="020B0503030204020804" pitchFamily="34" charset="0"/>
            <a:cs typeface="Biome" panose="020B0503030204020804" pitchFamily="34" charset="0"/>
          </a:endParaRPr>
        </a:p>
      </dgm:t>
    </dgm:pt>
    <dgm:pt modelId="{4449C623-8936-4CA2-AC7A-2CDE1FE5F132}" type="parTrans" cxnId="{1DC14027-DF58-48CA-8AEB-40AE4C820184}">
      <dgm:prSet/>
      <dgm:spPr/>
      <dgm:t>
        <a:bodyPr/>
        <a:lstStyle/>
        <a:p>
          <a:endParaRPr lang="en-US"/>
        </a:p>
      </dgm:t>
    </dgm:pt>
    <dgm:pt modelId="{A30E3D56-387A-4561-A1BE-65A5D289AC2F}" type="sibTrans" cxnId="{1DC14027-DF58-48CA-8AEB-40AE4C820184}">
      <dgm:prSet/>
      <dgm:spPr/>
      <dgm:t>
        <a:bodyPr/>
        <a:lstStyle/>
        <a:p>
          <a:endParaRPr lang="en-US"/>
        </a:p>
      </dgm:t>
    </dgm:pt>
    <dgm:pt modelId="{F860EB43-7E2E-437C-B61A-B091EB09BC07}">
      <dgm:prSet/>
      <dgm:spPr/>
      <dgm:t>
        <a:bodyPr/>
        <a:lstStyle/>
        <a:p>
          <a:pPr>
            <a:defRPr b="1"/>
          </a:pPr>
          <a:r>
            <a:rPr lang="es-ES" dirty="0">
              <a:latin typeface="Biome" panose="020B0503030204020804" pitchFamily="34" charset="0"/>
              <a:cs typeface="Biome" panose="020B0503030204020804" pitchFamily="34" charset="0"/>
            </a:rPr>
            <a:t>Vínculo</a:t>
          </a:r>
          <a:endParaRPr lang="en-US" dirty="0">
            <a:latin typeface="Biome" panose="020B0503030204020804" pitchFamily="34" charset="0"/>
            <a:cs typeface="Biome" panose="020B0503030204020804" pitchFamily="34" charset="0"/>
          </a:endParaRPr>
        </a:p>
      </dgm:t>
    </dgm:pt>
    <dgm:pt modelId="{7885FD43-9624-4ECE-B6C3-EF7AF09D1D5E}" type="parTrans" cxnId="{BD156060-D093-4746-9BA2-78D1C3554E4C}">
      <dgm:prSet/>
      <dgm:spPr/>
      <dgm:t>
        <a:bodyPr/>
        <a:lstStyle/>
        <a:p>
          <a:endParaRPr lang="en-US"/>
        </a:p>
      </dgm:t>
    </dgm:pt>
    <dgm:pt modelId="{464ABE0C-35E9-43C4-9AD0-7416DD99ADDB}" type="sibTrans" cxnId="{BD156060-D093-4746-9BA2-78D1C3554E4C}">
      <dgm:prSet/>
      <dgm:spPr/>
      <dgm:t>
        <a:bodyPr/>
        <a:lstStyle/>
        <a:p>
          <a:endParaRPr lang="en-US"/>
        </a:p>
      </dgm:t>
    </dgm:pt>
    <dgm:pt modelId="{2BFCF454-F46D-4F28-A35C-010518D6DB75}">
      <dgm:prSet/>
      <dgm:spPr/>
      <dgm:t>
        <a:bodyPr/>
        <a:lstStyle/>
        <a:p>
          <a:r>
            <a:rPr lang="es-ES">
              <a:latin typeface="Biome" panose="020B0503030204020804" pitchFamily="34" charset="0"/>
              <a:cs typeface="Biome" panose="020B0503030204020804" pitchFamily="34" charset="0"/>
            </a:rPr>
            <a:t>Oxitocina</a:t>
          </a:r>
          <a:endParaRPr lang="en-US">
            <a:latin typeface="Biome" panose="020B0503030204020804" pitchFamily="34" charset="0"/>
            <a:cs typeface="Biome" panose="020B0503030204020804" pitchFamily="34" charset="0"/>
          </a:endParaRPr>
        </a:p>
      </dgm:t>
    </dgm:pt>
    <dgm:pt modelId="{24614E9D-90DD-4FF6-9DB4-0825CD023209}" type="parTrans" cxnId="{1D201AD3-EEAD-4356-B7E6-82862CB6D92E}">
      <dgm:prSet/>
      <dgm:spPr/>
      <dgm:t>
        <a:bodyPr/>
        <a:lstStyle/>
        <a:p>
          <a:endParaRPr lang="en-US"/>
        </a:p>
      </dgm:t>
    </dgm:pt>
    <dgm:pt modelId="{92398304-4EA3-4788-84F6-63E8A213E781}" type="sibTrans" cxnId="{1D201AD3-EEAD-4356-B7E6-82862CB6D92E}">
      <dgm:prSet/>
      <dgm:spPr/>
      <dgm:t>
        <a:bodyPr/>
        <a:lstStyle/>
        <a:p>
          <a:endParaRPr lang="en-US"/>
        </a:p>
      </dgm:t>
    </dgm:pt>
    <dgm:pt modelId="{4DD3D270-5FBF-4E69-A039-C5F056308EAA}">
      <dgm:prSet/>
      <dgm:spPr/>
      <dgm:t>
        <a:bodyPr/>
        <a:lstStyle/>
        <a:p>
          <a:pPr>
            <a:defRPr b="1"/>
          </a:pPr>
          <a:r>
            <a:rPr lang="es-ES">
              <a:latin typeface="Biome" panose="020B0503030204020804" pitchFamily="34" charset="0"/>
              <a:cs typeface="Biome" panose="020B0503030204020804" pitchFamily="34" charset="0"/>
            </a:rPr>
            <a:t>Alivio</a:t>
          </a:r>
          <a:endParaRPr lang="en-US">
            <a:latin typeface="Biome" panose="020B0503030204020804" pitchFamily="34" charset="0"/>
            <a:cs typeface="Biome" panose="020B0503030204020804" pitchFamily="34" charset="0"/>
          </a:endParaRPr>
        </a:p>
      </dgm:t>
    </dgm:pt>
    <dgm:pt modelId="{7E8BDD4E-CBFB-40A6-AEA5-8CD243F66D8E}" type="parTrans" cxnId="{F0EC7415-27E2-4FF0-907B-FBC4CD8AF87C}">
      <dgm:prSet/>
      <dgm:spPr/>
      <dgm:t>
        <a:bodyPr/>
        <a:lstStyle/>
        <a:p>
          <a:endParaRPr lang="en-US"/>
        </a:p>
      </dgm:t>
    </dgm:pt>
    <dgm:pt modelId="{EBB9625C-26CF-489E-BDA7-A8A1FD84818C}" type="sibTrans" cxnId="{F0EC7415-27E2-4FF0-907B-FBC4CD8AF87C}">
      <dgm:prSet/>
      <dgm:spPr/>
      <dgm:t>
        <a:bodyPr/>
        <a:lstStyle/>
        <a:p>
          <a:endParaRPr lang="en-US"/>
        </a:p>
      </dgm:t>
    </dgm:pt>
    <dgm:pt modelId="{2731625F-78B2-41F9-891F-E94451202D3E}">
      <dgm:prSet/>
      <dgm:spPr/>
      <dgm:t>
        <a:bodyPr/>
        <a:lstStyle/>
        <a:p>
          <a:r>
            <a:rPr lang="es-ES">
              <a:latin typeface="Biome" panose="020B0503030204020804" pitchFamily="34" charset="0"/>
              <a:cs typeface="Biome" panose="020B0503030204020804" pitchFamily="34" charset="0"/>
            </a:rPr>
            <a:t>Endorfina</a:t>
          </a:r>
          <a:endParaRPr lang="en-US">
            <a:latin typeface="Biome" panose="020B0503030204020804" pitchFamily="34" charset="0"/>
            <a:cs typeface="Biome" panose="020B0503030204020804" pitchFamily="34" charset="0"/>
          </a:endParaRPr>
        </a:p>
      </dgm:t>
    </dgm:pt>
    <dgm:pt modelId="{281F51C8-818F-4AAC-B399-E73F2E203C17}" type="parTrans" cxnId="{2052E059-622B-4E53-8D2D-1FE82DD409A3}">
      <dgm:prSet/>
      <dgm:spPr/>
      <dgm:t>
        <a:bodyPr/>
        <a:lstStyle/>
        <a:p>
          <a:endParaRPr lang="en-US"/>
        </a:p>
      </dgm:t>
    </dgm:pt>
    <dgm:pt modelId="{77233077-5B0C-431B-9510-40EB0A14E37A}" type="sibTrans" cxnId="{2052E059-622B-4E53-8D2D-1FE82DD409A3}">
      <dgm:prSet/>
      <dgm:spPr/>
      <dgm:t>
        <a:bodyPr/>
        <a:lstStyle/>
        <a:p>
          <a:endParaRPr lang="en-US"/>
        </a:p>
      </dgm:t>
    </dgm:pt>
    <dgm:pt modelId="{5E81D269-58C4-4190-A02B-0BED52C7CE55}">
      <dgm:prSet/>
      <dgm:spPr/>
      <dgm:t>
        <a:bodyPr/>
        <a:lstStyle/>
        <a:p>
          <a:pPr>
            <a:defRPr b="1"/>
          </a:pPr>
          <a:r>
            <a:rPr lang="es-ES">
              <a:latin typeface="Biome" panose="020B0503030204020804" pitchFamily="34" charset="0"/>
              <a:cs typeface="Biome" panose="020B0503030204020804" pitchFamily="34" charset="0"/>
            </a:rPr>
            <a:t>Ánimo</a:t>
          </a:r>
          <a:endParaRPr lang="en-US">
            <a:latin typeface="Biome" panose="020B0503030204020804" pitchFamily="34" charset="0"/>
            <a:cs typeface="Biome" panose="020B0503030204020804" pitchFamily="34" charset="0"/>
          </a:endParaRPr>
        </a:p>
      </dgm:t>
    </dgm:pt>
    <dgm:pt modelId="{2AAA9A87-1CD4-4EC7-A7A0-17BB20F7E015}" type="parTrans" cxnId="{28843D8C-4F9F-4696-8A21-221F69B0ABBA}">
      <dgm:prSet/>
      <dgm:spPr/>
      <dgm:t>
        <a:bodyPr/>
        <a:lstStyle/>
        <a:p>
          <a:endParaRPr lang="en-US"/>
        </a:p>
      </dgm:t>
    </dgm:pt>
    <dgm:pt modelId="{78276BF6-2BD1-4037-B8F9-E9817DA1E604}" type="sibTrans" cxnId="{28843D8C-4F9F-4696-8A21-221F69B0ABBA}">
      <dgm:prSet/>
      <dgm:spPr/>
      <dgm:t>
        <a:bodyPr/>
        <a:lstStyle/>
        <a:p>
          <a:endParaRPr lang="en-US"/>
        </a:p>
      </dgm:t>
    </dgm:pt>
    <dgm:pt modelId="{A5A2A66E-6F18-4A60-95A1-9CAE5BF486D9}">
      <dgm:prSet/>
      <dgm:spPr/>
      <dgm:t>
        <a:bodyPr/>
        <a:lstStyle/>
        <a:p>
          <a:r>
            <a:rPr lang="es-ES" dirty="0">
              <a:latin typeface="Biome" panose="020B0503030204020804" pitchFamily="34" charset="0"/>
              <a:cs typeface="Biome" panose="020B0503030204020804" pitchFamily="34" charset="0"/>
            </a:rPr>
            <a:t>Serotonina</a:t>
          </a:r>
          <a:endParaRPr lang="en-US" dirty="0">
            <a:latin typeface="Biome" panose="020B0503030204020804" pitchFamily="34" charset="0"/>
            <a:cs typeface="Biome" panose="020B0503030204020804" pitchFamily="34" charset="0"/>
          </a:endParaRPr>
        </a:p>
      </dgm:t>
    </dgm:pt>
    <dgm:pt modelId="{E52107EA-4A1D-476A-A3A6-0FD3B50B5140}" type="parTrans" cxnId="{D2B7E9D4-49CD-4469-B20C-611945253980}">
      <dgm:prSet/>
      <dgm:spPr/>
      <dgm:t>
        <a:bodyPr/>
        <a:lstStyle/>
        <a:p>
          <a:endParaRPr lang="en-US"/>
        </a:p>
      </dgm:t>
    </dgm:pt>
    <dgm:pt modelId="{76B5B222-9460-49CE-9D94-268002AD67FC}" type="sibTrans" cxnId="{D2B7E9D4-49CD-4469-B20C-611945253980}">
      <dgm:prSet/>
      <dgm:spPr/>
      <dgm:t>
        <a:bodyPr/>
        <a:lstStyle/>
        <a:p>
          <a:endParaRPr lang="en-US"/>
        </a:p>
      </dgm:t>
    </dgm:pt>
    <dgm:pt modelId="{11B29EA5-858E-4794-A498-81976CEB6B0A}" type="pres">
      <dgm:prSet presAssocID="{13243BCF-3290-4D4F-9B86-7D5816A301DB}" presName="root" presStyleCnt="0">
        <dgm:presLayoutVars>
          <dgm:dir/>
          <dgm:resizeHandles val="exact"/>
        </dgm:presLayoutVars>
      </dgm:prSet>
      <dgm:spPr/>
    </dgm:pt>
    <dgm:pt modelId="{B9C7C1E9-E3EB-44A3-9AD3-8F7D78CC1398}" type="pres">
      <dgm:prSet presAssocID="{0D7D41EC-27F0-466D-9D57-F96BE1F8FD8B}" presName="compNode" presStyleCnt="0"/>
      <dgm:spPr/>
    </dgm:pt>
    <dgm:pt modelId="{AA752BC9-6FAF-4E3A-83B8-A4F9C49AFE07}" type="pres">
      <dgm:prSet presAssocID="{0D7D41EC-27F0-466D-9D57-F96BE1F8FD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A703337C-E2B3-4597-9EC3-33A3A4DFFC62}" type="pres">
      <dgm:prSet presAssocID="{0D7D41EC-27F0-466D-9D57-F96BE1F8FD8B}" presName="iconSpace" presStyleCnt="0"/>
      <dgm:spPr/>
    </dgm:pt>
    <dgm:pt modelId="{56B0C474-D3B5-403F-830E-25B1C58D54E1}" type="pres">
      <dgm:prSet presAssocID="{0D7D41EC-27F0-466D-9D57-F96BE1F8FD8B}" presName="parTx" presStyleLbl="revTx" presStyleIdx="0" presStyleCnt="8">
        <dgm:presLayoutVars>
          <dgm:chMax val="0"/>
          <dgm:chPref val="0"/>
        </dgm:presLayoutVars>
      </dgm:prSet>
      <dgm:spPr/>
    </dgm:pt>
    <dgm:pt modelId="{3F8BE0FB-100F-4620-BF5B-E526194016AF}" type="pres">
      <dgm:prSet presAssocID="{0D7D41EC-27F0-466D-9D57-F96BE1F8FD8B}" presName="txSpace" presStyleCnt="0"/>
      <dgm:spPr/>
    </dgm:pt>
    <dgm:pt modelId="{59D55CAD-E08A-4BD1-8598-98BCD93FF1DD}" type="pres">
      <dgm:prSet presAssocID="{0D7D41EC-27F0-466D-9D57-F96BE1F8FD8B}" presName="desTx" presStyleLbl="revTx" presStyleIdx="1" presStyleCnt="8">
        <dgm:presLayoutVars/>
      </dgm:prSet>
      <dgm:spPr/>
    </dgm:pt>
    <dgm:pt modelId="{EA33C86B-B02E-402E-8AB9-C55B67815A35}" type="pres">
      <dgm:prSet presAssocID="{7A04303B-0201-4D87-B5E0-A5E57665436F}" presName="sibTrans" presStyleCnt="0"/>
      <dgm:spPr/>
    </dgm:pt>
    <dgm:pt modelId="{8200EE80-2FB0-4140-A8A5-4224E47EC557}" type="pres">
      <dgm:prSet presAssocID="{F860EB43-7E2E-437C-B61A-B091EB09BC07}" presName="compNode" presStyleCnt="0"/>
      <dgm:spPr/>
    </dgm:pt>
    <dgm:pt modelId="{33C213D4-0E0F-4FD0-AC01-D7A8A4F1FE24}" type="pres">
      <dgm:prSet presAssocID="{F860EB43-7E2E-437C-B61A-B091EB09BC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01D6670A-7136-4D0C-9422-612B41C4B192}" type="pres">
      <dgm:prSet presAssocID="{F860EB43-7E2E-437C-B61A-B091EB09BC07}" presName="iconSpace" presStyleCnt="0"/>
      <dgm:spPr/>
    </dgm:pt>
    <dgm:pt modelId="{A066B229-1507-4406-9AF5-678AD63D2DFE}" type="pres">
      <dgm:prSet presAssocID="{F860EB43-7E2E-437C-B61A-B091EB09BC07}" presName="parTx" presStyleLbl="revTx" presStyleIdx="2" presStyleCnt="8">
        <dgm:presLayoutVars>
          <dgm:chMax val="0"/>
          <dgm:chPref val="0"/>
        </dgm:presLayoutVars>
      </dgm:prSet>
      <dgm:spPr/>
    </dgm:pt>
    <dgm:pt modelId="{56A6D875-6B9C-4C6E-AD99-7F2FCD1B3BA7}" type="pres">
      <dgm:prSet presAssocID="{F860EB43-7E2E-437C-B61A-B091EB09BC07}" presName="txSpace" presStyleCnt="0"/>
      <dgm:spPr/>
    </dgm:pt>
    <dgm:pt modelId="{ECABE83B-DB93-45B0-8D0A-336B9950D860}" type="pres">
      <dgm:prSet presAssocID="{F860EB43-7E2E-437C-B61A-B091EB09BC07}" presName="desTx" presStyleLbl="revTx" presStyleIdx="3" presStyleCnt="8">
        <dgm:presLayoutVars/>
      </dgm:prSet>
      <dgm:spPr/>
    </dgm:pt>
    <dgm:pt modelId="{616D4209-A492-4841-BCBB-A5475C459B69}" type="pres">
      <dgm:prSet presAssocID="{464ABE0C-35E9-43C4-9AD0-7416DD99ADDB}" presName="sibTrans" presStyleCnt="0"/>
      <dgm:spPr/>
    </dgm:pt>
    <dgm:pt modelId="{73616A2A-C352-4607-AB3B-06C94AA15616}" type="pres">
      <dgm:prSet presAssocID="{4DD3D270-5FBF-4E69-A039-C5F056308EAA}" presName="compNode" presStyleCnt="0"/>
      <dgm:spPr/>
    </dgm:pt>
    <dgm:pt modelId="{CEB0D7FC-D33E-43E4-B3AC-6B2035170250}" type="pres">
      <dgm:prSet presAssocID="{4DD3D270-5FBF-4E69-A039-C5F056308E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F186510-DF48-4712-81A1-2D9AF23E6550}" type="pres">
      <dgm:prSet presAssocID="{4DD3D270-5FBF-4E69-A039-C5F056308EAA}" presName="iconSpace" presStyleCnt="0"/>
      <dgm:spPr/>
    </dgm:pt>
    <dgm:pt modelId="{CA12D192-2F32-4403-88C8-644910944CF7}" type="pres">
      <dgm:prSet presAssocID="{4DD3D270-5FBF-4E69-A039-C5F056308EAA}" presName="parTx" presStyleLbl="revTx" presStyleIdx="4" presStyleCnt="8">
        <dgm:presLayoutVars>
          <dgm:chMax val="0"/>
          <dgm:chPref val="0"/>
        </dgm:presLayoutVars>
      </dgm:prSet>
      <dgm:spPr/>
    </dgm:pt>
    <dgm:pt modelId="{197009E1-BD7D-4446-ADE7-0CF28D325C8C}" type="pres">
      <dgm:prSet presAssocID="{4DD3D270-5FBF-4E69-A039-C5F056308EAA}" presName="txSpace" presStyleCnt="0"/>
      <dgm:spPr/>
    </dgm:pt>
    <dgm:pt modelId="{FF9C6824-EF43-4777-A5C8-A905C991DC07}" type="pres">
      <dgm:prSet presAssocID="{4DD3D270-5FBF-4E69-A039-C5F056308EAA}" presName="desTx" presStyleLbl="revTx" presStyleIdx="5" presStyleCnt="8">
        <dgm:presLayoutVars/>
      </dgm:prSet>
      <dgm:spPr/>
    </dgm:pt>
    <dgm:pt modelId="{0A4DD594-519D-471D-8795-713BE94B8AA5}" type="pres">
      <dgm:prSet presAssocID="{EBB9625C-26CF-489E-BDA7-A8A1FD84818C}" presName="sibTrans" presStyleCnt="0"/>
      <dgm:spPr/>
    </dgm:pt>
    <dgm:pt modelId="{D88FA2D0-85D1-429C-B349-BF3163F947F8}" type="pres">
      <dgm:prSet presAssocID="{5E81D269-58C4-4190-A02B-0BED52C7CE55}" presName="compNode" presStyleCnt="0"/>
      <dgm:spPr/>
    </dgm:pt>
    <dgm:pt modelId="{EFD883F8-A815-439D-BEC9-0821D3320516}" type="pres">
      <dgm:prSet presAssocID="{5E81D269-58C4-4190-A02B-0BED52C7CE5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9162BB42-21B3-4A51-9587-821E3933FD3E}" type="pres">
      <dgm:prSet presAssocID="{5E81D269-58C4-4190-A02B-0BED52C7CE55}" presName="iconSpace" presStyleCnt="0"/>
      <dgm:spPr/>
    </dgm:pt>
    <dgm:pt modelId="{D095267B-D0C6-4EBA-87BE-6552C15EF4D5}" type="pres">
      <dgm:prSet presAssocID="{5E81D269-58C4-4190-A02B-0BED52C7CE55}" presName="parTx" presStyleLbl="revTx" presStyleIdx="6" presStyleCnt="8">
        <dgm:presLayoutVars>
          <dgm:chMax val="0"/>
          <dgm:chPref val="0"/>
        </dgm:presLayoutVars>
      </dgm:prSet>
      <dgm:spPr/>
    </dgm:pt>
    <dgm:pt modelId="{DAC95B80-1D7B-4826-90BC-862326EBB6F2}" type="pres">
      <dgm:prSet presAssocID="{5E81D269-58C4-4190-A02B-0BED52C7CE55}" presName="txSpace" presStyleCnt="0"/>
      <dgm:spPr/>
    </dgm:pt>
    <dgm:pt modelId="{956170AA-7255-407A-B867-7F279A2826A3}" type="pres">
      <dgm:prSet presAssocID="{5E81D269-58C4-4190-A02B-0BED52C7CE55}" presName="desTx" presStyleLbl="revTx" presStyleIdx="7" presStyleCnt="8">
        <dgm:presLayoutVars/>
      </dgm:prSet>
      <dgm:spPr/>
    </dgm:pt>
  </dgm:ptLst>
  <dgm:cxnLst>
    <dgm:cxn modelId="{09CE4E0C-A64C-4C8D-919F-42426CD76ABF}" type="presOf" srcId="{0D7D41EC-27F0-466D-9D57-F96BE1F8FD8B}" destId="{56B0C474-D3B5-403F-830E-25B1C58D54E1}" srcOrd="0" destOrd="0" presId="urn:microsoft.com/office/officeart/2018/5/layout/CenteredIconLabelDescriptionList"/>
    <dgm:cxn modelId="{96582D0D-6E52-4D27-B7FF-C25912F7C139}" type="presOf" srcId="{4DD3D270-5FBF-4E69-A039-C5F056308EAA}" destId="{CA12D192-2F32-4403-88C8-644910944CF7}" srcOrd="0" destOrd="0" presId="urn:microsoft.com/office/officeart/2018/5/layout/CenteredIconLabelDescriptionList"/>
    <dgm:cxn modelId="{F0EC7415-27E2-4FF0-907B-FBC4CD8AF87C}" srcId="{13243BCF-3290-4D4F-9B86-7D5816A301DB}" destId="{4DD3D270-5FBF-4E69-A039-C5F056308EAA}" srcOrd="2" destOrd="0" parTransId="{7E8BDD4E-CBFB-40A6-AEA5-8CD243F66D8E}" sibTransId="{EBB9625C-26CF-489E-BDA7-A8A1FD84818C}"/>
    <dgm:cxn modelId="{6F83CC1D-9529-42A5-9C6F-216C12402D59}" type="presOf" srcId="{602C4466-98C6-4BEA-83BC-DD39BC80EB93}" destId="{59D55CAD-E08A-4BD1-8598-98BCD93FF1DD}" srcOrd="0" destOrd="0" presId="urn:microsoft.com/office/officeart/2018/5/layout/CenteredIconLabelDescriptionList"/>
    <dgm:cxn modelId="{1DC14027-DF58-48CA-8AEB-40AE4C820184}" srcId="{0D7D41EC-27F0-466D-9D57-F96BE1F8FD8B}" destId="{602C4466-98C6-4BEA-83BC-DD39BC80EB93}" srcOrd="0" destOrd="0" parTransId="{4449C623-8936-4CA2-AC7A-2CDE1FE5F132}" sibTransId="{A30E3D56-387A-4561-A1BE-65A5D289AC2F}"/>
    <dgm:cxn modelId="{1053983A-C5FE-4045-A22A-22805A7DD79E}" srcId="{13243BCF-3290-4D4F-9B86-7D5816A301DB}" destId="{0D7D41EC-27F0-466D-9D57-F96BE1F8FD8B}" srcOrd="0" destOrd="0" parTransId="{5BCE73DE-9400-490C-AA8D-F410E2F338CF}" sibTransId="{7A04303B-0201-4D87-B5E0-A5E57665436F}"/>
    <dgm:cxn modelId="{899CEC3D-00AB-4E86-87C2-1AB9DD0356BC}" type="presOf" srcId="{A5A2A66E-6F18-4A60-95A1-9CAE5BF486D9}" destId="{956170AA-7255-407A-B867-7F279A2826A3}" srcOrd="0" destOrd="0" presId="urn:microsoft.com/office/officeart/2018/5/layout/CenteredIconLabelDescriptionList"/>
    <dgm:cxn modelId="{BD156060-D093-4746-9BA2-78D1C3554E4C}" srcId="{13243BCF-3290-4D4F-9B86-7D5816A301DB}" destId="{F860EB43-7E2E-437C-B61A-B091EB09BC07}" srcOrd="1" destOrd="0" parTransId="{7885FD43-9624-4ECE-B6C3-EF7AF09D1D5E}" sibTransId="{464ABE0C-35E9-43C4-9AD0-7416DD99ADDB}"/>
    <dgm:cxn modelId="{0270FE46-DEC2-4B8C-AABD-FE71E68A689F}" type="presOf" srcId="{F860EB43-7E2E-437C-B61A-B091EB09BC07}" destId="{A066B229-1507-4406-9AF5-678AD63D2DFE}" srcOrd="0" destOrd="0" presId="urn:microsoft.com/office/officeart/2018/5/layout/CenteredIconLabelDescriptionList"/>
    <dgm:cxn modelId="{7DC9F270-B802-4670-BE92-3E263F2813B4}" type="presOf" srcId="{2731625F-78B2-41F9-891F-E94451202D3E}" destId="{FF9C6824-EF43-4777-A5C8-A905C991DC07}" srcOrd="0" destOrd="0" presId="urn:microsoft.com/office/officeart/2018/5/layout/CenteredIconLabelDescriptionList"/>
    <dgm:cxn modelId="{2052E059-622B-4E53-8D2D-1FE82DD409A3}" srcId="{4DD3D270-5FBF-4E69-A039-C5F056308EAA}" destId="{2731625F-78B2-41F9-891F-E94451202D3E}" srcOrd="0" destOrd="0" parTransId="{281F51C8-818F-4AAC-B399-E73F2E203C17}" sibTransId="{77233077-5B0C-431B-9510-40EB0A14E37A}"/>
    <dgm:cxn modelId="{28843D8C-4F9F-4696-8A21-221F69B0ABBA}" srcId="{13243BCF-3290-4D4F-9B86-7D5816A301DB}" destId="{5E81D269-58C4-4190-A02B-0BED52C7CE55}" srcOrd="3" destOrd="0" parTransId="{2AAA9A87-1CD4-4EC7-A7A0-17BB20F7E015}" sibTransId="{78276BF6-2BD1-4037-B8F9-E9817DA1E604}"/>
    <dgm:cxn modelId="{6C525B8F-B179-4BEA-B5F3-FCA4065FD0DB}" type="presOf" srcId="{5E81D269-58C4-4190-A02B-0BED52C7CE55}" destId="{D095267B-D0C6-4EBA-87BE-6552C15EF4D5}" srcOrd="0" destOrd="0" presId="urn:microsoft.com/office/officeart/2018/5/layout/CenteredIconLabelDescriptionList"/>
    <dgm:cxn modelId="{1EE023CC-814C-49A5-94FD-28BB44DA160C}" type="presOf" srcId="{2BFCF454-F46D-4F28-A35C-010518D6DB75}" destId="{ECABE83B-DB93-45B0-8D0A-336B9950D860}" srcOrd="0" destOrd="0" presId="urn:microsoft.com/office/officeart/2018/5/layout/CenteredIconLabelDescriptionList"/>
    <dgm:cxn modelId="{1D201AD3-EEAD-4356-B7E6-82862CB6D92E}" srcId="{F860EB43-7E2E-437C-B61A-B091EB09BC07}" destId="{2BFCF454-F46D-4F28-A35C-010518D6DB75}" srcOrd="0" destOrd="0" parTransId="{24614E9D-90DD-4FF6-9DB4-0825CD023209}" sibTransId="{92398304-4EA3-4788-84F6-63E8A213E781}"/>
    <dgm:cxn modelId="{D2B7E9D4-49CD-4469-B20C-611945253980}" srcId="{5E81D269-58C4-4190-A02B-0BED52C7CE55}" destId="{A5A2A66E-6F18-4A60-95A1-9CAE5BF486D9}" srcOrd="0" destOrd="0" parTransId="{E52107EA-4A1D-476A-A3A6-0FD3B50B5140}" sibTransId="{76B5B222-9460-49CE-9D94-268002AD67FC}"/>
    <dgm:cxn modelId="{CA74E5F6-7FEA-486F-85C8-03850DCB674A}" type="presOf" srcId="{13243BCF-3290-4D4F-9B86-7D5816A301DB}" destId="{11B29EA5-858E-4794-A498-81976CEB6B0A}" srcOrd="0" destOrd="0" presId="urn:microsoft.com/office/officeart/2018/5/layout/CenteredIconLabelDescriptionList"/>
    <dgm:cxn modelId="{779A738C-3840-483F-9D67-B6AB8A381EA6}" type="presParOf" srcId="{11B29EA5-858E-4794-A498-81976CEB6B0A}" destId="{B9C7C1E9-E3EB-44A3-9AD3-8F7D78CC1398}" srcOrd="0" destOrd="0" presId="urn:microsoft.com/office/officeart/2018/5/layout/CenteredIconLabelDescriptionList"/>
    <dgm:cxn modelId="{C9B62E9B-9A88-4460-8044-759500CFD296}" type="presParOf" srcId="{B9C7C1E9-E3EB-44A3-9AD3-8F7D78CC1398}" destId="{AA752BC9-6FAF-4E3A-83B8-A4F9C49AFE07}" srcOrd="0" destOrd="0" presId="urn:microsoft.com/office/officeart/2018/5/layout/CenteredIconLabelDescriptionList"/>
    <dgm:cxn modelId="{41ED4317-9E65-4A3B-A0D3-765ECFF9707A}" type="presParOf" srcId="{B9C7C1E9-E3EB-44A3-9AD3-8F7D78CC1398}" destId="{A703337C-E2B3-4597-9EC3-33A3A4DFFC62}" srcOrd="1" destOrd="0" presId="urn:microsoft.com/office/officeart/2018/5/layout/CenteredIconLabelDescriptionList"/>
    <dgm:cxn modelId="{670AFC04-8D13-4E21-BD6D-AD764AAD8A34}" type="presParOf" srcId="{B9C7C1E9-E3EB-44A3-9AD3-8F7D78CC1398}" destId="{56B0C474-D3B5-403F-830E-25B1C58D54E1}" srcOrd="2" destOrd="0" presId="urn:microsoft.com/office/officeart/2018/5/layout/CenteredIconLabelDescriptionList"/>
    <dgm:cxn modelId="{EB0AD64D-74C7-4BDB-867C-B4378765186F}" type="presParOf" srcId="{B9C7C1E9-E3EB-44A3-9AD3-8F7D78CC1398}" destId="{3F8BE0FB-100F-4620-BF5B-E526194016AF}" srcOrd="3" destOrd="0" presId="urn:microsoft.com/office/officeart/2018/5/layout/CenteredIconLabelDescriptionList"/>
    <dgm:cxn modelId="{C0D2AE6E-B5CC-4499-A891-F7562F2FD5DE}" type="presParOf" srcId="{B9C7C1E9-E3EB-44A3-9AD3-8F7D78CC1398}" destId="{59D55CAD-E08A-4BD1-8598-98BCD93FF1DD}" srcOrd="4" destOrd="0" presId="urn:microsoft.com/office/officeart/2018/5/layout/CenteredIconLabelDescriptionList"/>
    <dgm:cxn modelId="{D0639031-87CE-4D06-91AA-2ADAEB2ED260}" type="presParOf" srcId="{11B29EA5-858E-4794-A498-81976CEB6B0A}" destId="{EA33C86B-B02E-402E-8AB9-C55B67815A35}" srcOrd="1" destOrd="0" presId="urn:microsoft.com/office/officeart/2018/5/layout/CenteredIconLabelDescriptionList"/>
    <dgm:cxn modelId="{CB52CD4C-F1F2-446E-A2B3-EF260237D65D}" type="presParOf" srcId="{11B29EA5-858E-4794-A498-81976CEB6B0A}" destId="{8200EE80-2FB0-4140-A8A5-4224E47EC557}" srcOrd="2" destOrd="0" presId="urn:microsoft.com/office/officeart/2018/5/layout/CenteredIconLabelDescriptionList"/>
    <dgm:cxn modelId="{901DC826-B6B3-44E1-817E-EAFC30CC7677}" type="presParOf" srcId="{8200EE80-2FB0-4140-A8A5-4224E47EC557}" destId="{33C213D4-0E0F-4FD0-AC01-D7A8A4F1FE24}" srcOrd="0" destOrd="0" presId="urn:microsoft.com/office/officeart/2018/5/layout/CenteredIconLabelDescriptionList"/>
    <dgm:cxn modelId="{A1534516-C65B-453A-B609-722B088CA884}" type="presParOf" srcId="{8200EE80-2FB0-4140-A8A5-4224E47EC557}" destId="{01D6670A-7136-4D0C-9422-612B41C4B192}" srcOrd="1" destOrd="0" presId="urn:microsoft.com/office/officeart/2018/5/layout/CenteredIconLabelDescriptionList"/>
    <dgm:cxn modelId="{DDE1EAF0-DCC7-490C-9518-0585083C7622}" type="presParOf" srcId="{8200EE80-2FB0-4140-A8A5-4224E47EC557}" destId="{A066B229-1507-4406-9AF5-678AD63D2DFE}" srcOrd="2" destOrd="0" presId="urn:microsoft.com/office/officeart/2018/5/layout/CenteredIconLabelDescriptionList"/>
    <dgm:cxn modelId="{BED10AC6-850B-431E-84DC-7EA7746A09F0}" type="presParOf" srcId="{8200EE80-2FB0-4140-A8A5-4224E47EC557}" destId="{56A6D875-6B9C-4C6E-AD99-7F2FCD1B3BA7}" srcOrd="3" destOrd="0" presId="urn:microsoft.com/office/officeart/2018/5/layout/CenteredIconLabelDescriptionList"/>
    <dgm:cxn modelId="{E2670B83-CE3D-4DA4-BEF7-968C3B70AAA7}" type="presParOf" srcId="{8200EE80-2FB0-4140-A8A5-4224E47EC557}" destId="{ECABE83B-DB93-45B0-8D0A-336B9950D860}" srcOrd="4" destOrd="0" presId="urn:microsoft.com/office/officeart/2018/5/layout/CenteredIconLabelDescriptionList"/>
    <dgm:cxn modelId="{0E0FBD52-1BBB-438E-B43C-125CC251D62A}" type="presParOf" srcId="{11B29EA5-858E-4794-A498-81976CEB6B0A}" destId="{616D4209-A492-4841-BCBB-A5475C459B69}" srcOrd="3" destOrd="0" presId="urn:microsoft.com/office/officeart/2018/5/layout/CenteredIconLabelDescriptionList"/>
    <dgm:cxn modelId="{38B6FC1A-059C-4E87-AB6F-A111062B2CC0}" type="presParOf" srcId="{11B29EA5-858E-4794-A498-81976CEB6B0A}" destId="{73616A2A-C352-4607-AB3B-06C94AA15616}" srcOrd="4" destOrd="0" presId="urn:microsoft.com/office/officeart/2018/5/layout/CenteredIconLabelDescriptionList"/>
    <dgm:cxn modelId="{B996C36F-E906-43D9-9489-07C49CA707C6}" type="presParOf" srcId="{73616A2A-C352-4607-AB3B-06C94AA15616}" destId="{CEB0D7FC-D33E-43E4-B3AC-6B2035170250}" srcOrd="0" destOrd="0" presId="urn:microsoft.com/office/officeart/2018/5/layout/CenteredIconLabelDescriptionList"/>
    <dgm:cxn modelId="{FF817A11-0016-424C-A5D4-3F17AA35D896}" type="presParOf" srcId="{73616A2A-C352-4607-AB3B-06C94AA15616}" destId="{0F186510-DF48-4712-81A1-2D9AF23E6550}" srcOrd="1" destOrd="0" presId="urn:microsoft.com/office/officeart/2018/5/layout/CenteredIconLabelDescriptionList"/>
    <dgm:cxn modelId="{BDA6A804-5EB5-4EE8-8BC3-F94F85B04E82}" type="presParOf" srcId="{73616A2A-C352-4607-AB3B-06C94AA15616}" destId="{CA12D192-2F32-4403-88C8-644910944CF7}" srcOrd="2" destOrd="0" presId="urn:microsoft.com/office/officeart/2018/5/layout/CenteredIconLabelDescriptionList"/>
    <dgm:cxn modelId="{2490ABCC-A332-4EAA-8553-CE8FEB466A4B}" type="presParOf" srcId="{73616A2A-C352-4607-AB3B-06C94AA15616}" destId="{197009E1-BD7D-4446-ADE7-0CF28D325C8C}" srcOrd="3" destOrd="0" presId="urn:microsoft.com/office/officeart/2018/5/layout/CenteredIconLabelDescriptionList"/>
    <dgm:cxn modelId="{0B2E0600-5D63-4F5F-B4B0-F4C25D97F159}" type="presParOf" srcId="{73616A2A-C352-4607-AB3B-06C94AA15616}" destId="{FF9C6824-EF43-4777-A5C8-A905C991DC07}" srcOrd="4" destOrd="0" presId="urn:microsoft.com/office/officeart/2018/5/layout/CenteredIconLabelDescriptionList"/>
    <dgm:cxn modelId="{D53FA56D-6373-465D-8270-BC09520047E9}" type="presParOf" srcId="{11B29EA5-858E-4794-A498-81976CEB6B0A}" destId="{0A4DD594-519D-471D-8795-713BE94B8AA5}" srcOrd="5" destOrd="0" presId="urn:microsoft.com/office/officeart/2018/5/layout/CenteredIconLabelDescriptionList"/>
    <dgm:cxn modelId="{C70CAEF1-5ED7-4D4E-A9F0-6B506D4FFCC4}" type="presParOf" srcId="{11B29EA5-858E-4794-A498-81976CEB6B0A}" destId="{D88FA2D0-85D1-429C-B349-BF3163F947F8}" srcOrd="6" destOrd="0" presId="urn:microsoft.com/office/officeart/2018/5/layout/CenteredIconLabelDescriptionList"/>
    <dgm:cxn modelId="{C4870EDE-4FD9-4528-8468-66BA640A9E59}" type="presParOf" srcId="{D88FA2D0-85D1-429C-B349-BF3163F947F8}" destId="{EFD883F8-A815-439D-BEC9-0821D3320516}" srcOrd="0" destOrd="0" presId="urn:microsoft.com/office/officeart/2018/5/layout/CenteredIconLabelDescriptionList"/>
    <dgm:cxn modelId="{261022B7-EB3F-4561-A76C-C6B59292BB4C}" type="presParOf" srcId="{D88FA2D0-85D1-429C-B349-BF3163F947F8}" destId="{9162BB42-21B3-4A51-9587-821E3933FD3E}" srcOrd="1" destOrd="0" presId="urn:microsoft.com/office/officeart/2018/5/layout/CenteredIconLabelDescriptionList"/>
    <dgm:cxn modelId="{87AC5747-F990-4093-BD13-4B552A267179}" type="presParOf" srcId="{D88FA2D0-85D1-429C-B349-BF3163F947F8}" destId="{D095267B-D0C6-4EBA-87BE-6552C15EF4D5}" srcOrd="2" destOrd="0" presId="urn:microsoft.com/office/officeart/2018/5/layout/CenteredIconLabelDescriptionList"/>
    <dgm:cxn modelId="{8D770E72-9EAE-4569-B0C0-C0AB4196E387}" type="presParOf" srcId="{D88FA2D0-85D1-429C-B349-BF3163F947F8}" destId="{DAC95B80-1D7B-4826-90BC-862326EBB6F2}" srcOrd="3" destOrd="0" presId="urn:microsoft.com/office/officeart/2018/5/layout/CenteredIconLabelDescriptionList"/>
    <dgm:cxn modelId="{FA0DD673-BFC9-43A4-B78B-875C6168BE13}" type="presParOf" srcId="{D88FA2D0-85D1-429C-B349-BF3163F947F8}" destId="{956170AA-7255-407A-B867-7F279A2826A3}"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243BCF-3290-4D4F-9B86-7D5816A301D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7D41EC-27F0-466D-9D57-F96BE1F8FD8B}">
      <dgm:prSet/>
      <dgm:spPr/>
      <dgm:t>
        <a:bodyPr/>
        <a:lstStyle/>
        <a:p>
          <a:pPr>
            <a:lnSpc>
              <a:spcPct val="100000"/>
            </a:lnSpc>
            <a:defRPr b="1"/>
          </a:pPr>
          <a:r>
            <a:rPr lang="es-ES" dirty="0">
              <a:latin typeface="Biome" panose="020B0503030204020804" pitchFamily="34" charset="0"/>
              <a:cs typeface="Biome" panose="020B0503030204020804" pitchFamily="34" charset="0"/>
            </a:rPr>
            <a:t>Recompensa</a:t>
          </a:r>
          <a:endParaRPr lang="en-US" dirty="0">
            <a:latin typeface="Biome" panose="020B0503030204020804" pitchFamily="34" charset="0"/>
            <a:cs typeface="Biome" panose="020B0503030204020804" pitchFamily="34" charset="0"/>
          </a:endParaRPr>
        </a:p>
      </dgm:t>
    </dgm:pt>
    <dgm:pt modelId="{5BCE73DE-9400-490C-AA8D-F410E2F338CF}" type="parTrans" cxnId="{1053983A-C5FE-4045-A22A-22805A7DD79E}">
      <dgm:prSet/>
      <dgm:spPr/>
      <dgm:t>
        <a:bodyPr/>
        <a:lstStyle/>
        <a:p>
          <a:endParaRPr lang="en-US"/>
        </a:p>
      </dgm:t>
    </dgm:pt>
    <dgm:pt modelId="{7A04303B-0201-4D87-B5E0-A5E57665436F}" type="sibTrans" cxnId="{1053983A-C5FE-4045-A22A-22805A7DD79E}">
      <dgm:prSet/>
      <dgm:spPr/>
      <dgm:t>
        <a:bodyPr/>
        <a:lstStyle/>
        <a:p>
          <a:endParaRPr lang="en-US"/>
        </a:p>
      </dgm:t>
    </dgm:pt>
    <dgm:pt modelId="{602C4466-98C6-4BEA-83BC-DD39BC80EB93}">
      <dgm:prSet/>
      <dgm:spPr/>
      <dgm:t>
        <a:bodyPr/>
        <a:lstStyle/>
        <a:p>
          <a:pPr>
            <a:lnSpc>
              <a:spcPct val="100000"/>
            </a:lnSpc>
          </a:pPr>
          <a:r>
            <a:rPr lang="es-ES" dirty="0">
              <a:latin typeface="Biome" panose="020B0503030204020804" pitchFamily="34" charset="0"/>
              <a:cs typeface="Biome" panose="020B0503030204020804" pitchFamily="34" charset="0"/>
            </a:rPr>
            <a:t>Dopamina</a:t>
          </a:r>
          <a:endParaRPr lang="en-US" dirty="0">
            <a:latin typeface="Biome" panose="020B0503030204020804" pitchFamily="34" charset="0"/>
            <a:cs typeface="Biome" panose="020B0503030204020804" pitchFamily="34" charset="0"/>
          </a:endParaRPr>
        </a:p>
      </dgm:t>
    </dgm:pt>
    <dgm:pt modelId="{4449C623-8936-4CA2-AC7A-2CDE1FE5F132}" type="parTrans" cxnId="{1DC14027-DF58-48CA-8AEB-40AE4C820184}">
      <dgm:prSet/>
      <dgm:spPr/>
      <dgm:t>
        <a:bodyPr/>
        <a:lstStyle/>
        <a:p>
          <a:endParaRPr lang="en-US"/>
        </a:p>
      </dgm:t>
    </dgm:pt>
    <dgm:pt modelId="{A30E3D56-387A-4561-A1BE-65A5D289AC2F}" type="sibTrans" cxnId="{1DC14027-DF58-48CA-8AEB-40AE4C820184}">
      <dgm:prSet/>
      <dgm:spPr/>
      <dgm:t>
        <a:bodyPr/>
        <a:lstStyle/>
        <a:p>
          <a:endParaRPr lang="en-US"/>
        </a:p>
      </dgm:t>
    </dgm:pt>
    <dgm:pt modelId="{F860EB43-7E2E-437C-B61A-B091EB09BC07}">
      <dgm:prSet/>
      <dgm:spPr/>
      <dgm:t>
        <a:bodyPr/>
        <a:lstStyle/>
        <a:p>
          <a:pPr>
            <a:lnSpc>
              <a:spcPct val="100000"/>
            </a:lnSpc>
            <a:defRPr b="1"/>
          </a:pPr>
          <a:r>
            <a:rPr lang="es-ES" dirty="0">
              <a:latin typeface="Biome" panose="020B0503030204020804" pitchFamily="34" charset="0"/>
              <a:cs typeface="Biome" panose="020B0503030204020804" pitchFamily="34" charset="0"/>
            </a:rPr>
            <a:t>Vínculo</a:t>
          </a:r>
          <a:endParaRPr lang="en-US" dirty="0">
            <a:latin typeface="Biome" panose="020B0503030204020804" pitchFamily="34" charset="0"/>
            <a:cs typeface="Biome" panose="020B0503030204020804" pitchFamily="34" charset="0"/>
          </a:endParaRPr>
        </a:p>
      </dgm:t>
    </dgm:pt>
    <dgm:pt modelId="{7885FD43-9624-4ECE-B6C3-EF7AF09D1D5E}" type="parTrans" cxnId="{BD156060-D093-4746-9BA2-78D1C3554E4C}">
      <dgm:prSet/>
      <dgm:spPr/>
      <dgm:t>
        <a:bodyPr/>
        <a:lstStyle/>
        <a:p>
          <a:endParaRPr lang="en-US"/>
        </a:p>
      </dgm:t>
    </dgm:pt>
    <dgm:pt modelId="{464ABE0C-35E9-43C4-9AD0-7416DD99ADDB}" type="sibTrans" cxnId="{BD156060-D093-4746-9BA2-78D1C3554E4C}">
      <dgm:prSet/>
      <dgm:spPr/>
      <dgm:t>
        <a:bodyPr/>
        <a:lstStyle/>
        <a:p>
          <a:endParaRPr lang="en-US"/>
        </a:p>
      </dgm:t>
    </dgm:pt>
    <dgm:pt modelId="{2BFCF454-F46D-4F28-A35C-010518D6DB75}">
      <dgm:prSet/>
      <dgm:spPr/>
      <dgm:t>
        <a:bodyPr/>
        <a:lstStyle/>
        <a:p>
          <a:pPr>
            <a:lnSpc>
              <a:spcPct val="100000"/>
            </a:lnSpc>
          </a:pPr>
          <a:r>
            <a:rPr lang="es-ES" dirty="0">
              <a:latin typeface="Biome" panose="020B0503030204020804" pitchFamily="34" charset="0"/>
              <a:cs typeface="Biome" panose="020B0503030204020804" pitchFamily="34" charset="0"/>
            </a:rPr>
            <a:t>Oxitocina</a:t>
          </a:r>
          <a:endParaRPr lang="en-US" dirty="0">
            <a:latin typeface="Biome" panose="020B0503030204020804" pitchFamily="34" charset="0"/>
            <a:cs typeface="Biome" panose="020B0503030204020804" pitchFamily="34" charset="0"/>
          </a:endParaRPr>
        </a:p>
      </dgm:t>
    </dgm:pt>
    <dgm:pt modelId="{24614E9D-90DD-4FF6-9DB4-0825CD023209}" type="parTrans" cxnId="{1D201AD3-EEAD-4356-B7E6-82862CB6D92E}">
      <dgm:prSet/>
      <dgm:spPr/>
      <dgm:t>
        <a:bodyPr/>
        <a:lstStyle/>
        <a:p>
          <a:endParaRPr lang="en-US"/>
        </a:p>
      </dgm:t>
    </dgm:pt>
    <dgm:pt modelId="{92398304-4EA3-4788-84F6-63E8A213E781}" type="sibTrans" cxnId="{1D201AD3-EEAD-4356-B7E6-82862CB6D92E}">
      <dgm:prSet/>
      <dgm:spPr/>
      <dgm:t>
        <a:bodyPr/>
        <a:lstStyle/>
        <a:p>
          <a:endParaRPr lang="en-US"/>
        </a:p>
      </dgm:t>
    </dgm:pt>
    <dgm:pt modelId="{4DD3D270-5FBF-4E69-A039-C5F056308EAA}">
      <dgm:prSet/>
      <dgm:spPr/>
      <dgm:t>
        <a:bodyPr/>
        <a:lstStyle/>
        <a:p>
          <a:pPr>
            <a:lnSpc>
              <a:spcPct val="100000"/>
            </a:lnSpc>
            <a:defRPr b="1"/>
          </a:pPr>
          <a:r>
            <a:rPr lang="es-ES" dirty="0">
              <a:latin typeface="Biome" panose="020B0503030204020804" pitchFamily="34" charset="0"/>
              <a:cs typeface="Biome" panose="020B0503030204020804" pitchFamily="34" charset="0"/>
            </a:rPr>
            <a:t>Alivio</a:t>
          </a:r>
          <a:endParaRPr lang="en-US" dirty="0">
            <a:latin typeface="Biome" panose="020B0503030204020804" pitchFamily="34" charset="0"/>
            <a:cs typeface="Biome" panose="020B0503030204020804" pitchFamily="34" charset="0"/>
          </a:endParaRPr>
        </a:p>
      </dgm:t>
    </dgm:pt>
    <dgm:pt modelId="{7E8BDD4E-CBFB-40A6-AEA5-8CD243F66D8E}" type="parTrans" cxnId="{F0EC7415-27E2-4FF0-907B-FBC4CD8AF87C}">
      <dgm:prSet/>
      <dgm:spPr/>
      <dgm:t>
        <a:bodyPr/>
        <a:lstStyle/>
        <a:p>
          <a:endParaRPr lang="en-US"/>
        </a:p>
      </dgm:t>
    </dgm:pt>
    <dgm:pt modelId="{EBB9625C-26CF-489E-BDA7-A8A1FD84818C}" type="sibTrans" cxnId="{F0EC7415-27E2-4FF0-907B-FBC4CD8AF87C}">
      <dgm:prSet/>
      <dgm:spPr/>
      <dgm:t>
        <a:bodyPr/>
        <a:lstStyle/>
        <a:p>
          <a:endParaRPr lang="en-US"/>
        </a:p>
      </dgm:t>
    </dgm:pt>
    <dgm:pt modelId="{2731625F-78B2-41F9-891F-E94451202D3E}">
      <dgm:prSet/>
      <dgm:spPr/>
      <dgm:t>
        <a:bodyPr/>
        <a:lstStyle/>
        <a:p>
          <a:pPr>
            <a:lnSpc>
              <a:spcPct val="100000"/>
            </a:lnSpc>
          </a:pPr>
          <a:r>
            <a:rPr lang="es-ES" dirty="0">
              <a:latin typeface="Biome" panose="020B0503030204020804" pitchFamily="34" charset="0"/>
              <a:cs typeface="Biome" panose="020B0503030204020804" pitchFamily="34" charset="0"/>
            </a:rPr>
            <a:t>Endorfina</a:t>
          </a:r>
        </a:p>
        <a:p>
          <a:pPr>
            <a:lnSpc>
              <a:spcPct val="100000"/>
            </a:lnSpc>
          </a:pPr>
          <a:r>
            <a:rPr lang="es-ES" dirty="0">
              <a:latin typeface="Biome" panose="020B0503030204020804" pitchFamily="34" charset="0"/>
              <a:cs typeface="Biome" panose="020B0503030204020804" pitchFamily="34" charset="0"/>
            </a:rPr>
            <a:t>Aliviar dolor, Ejercicio</a:t>
          </a:r>
        </a:p>
        <a:p>
          <a:pPr>
            <a:lnSpc>
              <a:spcPct val="100000"/>
            </a:lnSpc>
          </a:pPr>
          <a:r>
            <a:rPr lang="en-US" dirty="0">
              <a:latin typeface="Biome" panose="020B0503030204020804" pitchFamily="34" charset="0"/>
              <a:cs typeface="Biome" panose="020B0503030204020804" pitchFamily="34" charset="0"/>
            </a:rPr>
            <a:t>Don’t skip Cardio</a:t>
          </a:r>
        </a:p>
      </dgm:t>
    </dgm:pt>
    <dgm:pt modelId="{281F51C8-818F-4AAC-B399-E73F2E203C17}" type="parTrans" cxnId="{2052E059-622B-4E53-8D2D-1FE82DD409A3}">
      <dgm:prSet/>
      <dgm:spPr/>
      <dgm:t>
        <a:bodyPr/>
        <a:lstStyle/>
        <a:p>
          <a:endParaRPr lang="en-US"/>
        </a:p>
      </dgm:t>
    </dgm:pt>
    <dgm:pt modelId="{77233077-5B0C-431B-9510-40EB0A14E37A}" type="sibTrans" cxnId="{2052E059-622B-4E53-8D2D-1FE82DD409A3}">
      <dgm:prSet/>
      <dgm:spPr/>
      <dgm:t>
        <a:bodyPr/>
        <a:lstStyle/>
        <a:p>
          <a:endParaRPr lang="en-US"/>
        </a:p>
      </dgm:t>
    </dgm:pt>
    <dgm:pt modelId="{5E81D269-58C4-4190-A02B-0BED52C7CE55}">
      <dgm:prSet/>
      <dgm:spPr/>
      <dgm:t>
        <a:bodyPr/>
        <a:lstStyle/>
        <a:p>
          <a:pPr>
            <a:lnSpc>
              <a:spcPct val="100000"/>
            </a:lnSpc>
            <a:defRPr b="1"/>
          </a:pPr>
          <a:r>
            <a:rPr lang="es-ES" dirty="0">
              <a:latin typeface="Biome" panose="020B0503030204020804" pitchFamily="34" charset="0"/>
              <a:cs typeface="Biome" panose="020B0503030204020804" pitchFamily="34" charset="0"/>
            </a:rPr>
            <a:t>Ánimo</a:t>
          </a:r>
          <a:endParaRPr lang="en-US" dirty="0">
            <a:latin typeface="Biome" panose="020B0503030204020804" pitchFamily="34" charset="0"/>
            <a:cs typeface="Biome" panose="020B0503030204020804" pitchFamily="34" charset="0"/>
          </a:endParaRPr>
        </a:p>
      </dgm:t>
    </dgm:pt>
    <dgm:pt modelId="{2AAA9A87-1CD4-4EC7-A7A0-17BB20F7E015}" type="parTrans" cxnId="{28843D8C-4F9F-4696-8A21-221F69B0ABBA}">
      <dgm:prSet/>
      <dgm:spPr/>
      <dgm:t>
        <a:bodyPr/>
        <a:lstStyle/>
        <a:p>
          <a:endParaRPr lang="en-US"/>
        </a:p>
      </dgm:t>
    </dgm:pt>
    <dgm:pt modelId="{78276BF6-2BD1-4037-B8F9-E9817DA1E604}" type="sibTrans" cxnId="{28843D8C-4F9F-4696-8A21-221F69B0ABBA}">
      <dgm:prSet/>
      <dgm:spPr/>
      <dgm:t>
        <a:bodyPr/>
        <a:lstStyle/>
        <a:p>
          <a:endParaRPr lang="en-US"/>
        </a:p>
      </dgm:t>
    </dgm:pt>
    <dgm:pt modelId="{A5A2A66E-6F18-4A60-95A1-9CAE5BF486D9}">
      <dgm:prSet/>
      <dgm:spPr/>
      <dgm:t>
        <a:bodyPr/>
        <a:lstStyle/>
        <a:p>
          <a:pPr>
            <a:lnSpc>
              <a:spcPct val="100000"/>
            </a:lnSpc>
          </a:pPr>
          <a:r>
            <a:rPr lang="es-ES" dirty="0">
              <a:latin typeface="Biome" panose="020B0503030204020804" pitchFamily="34" charset="0"/>
              <a:cs typeface="Biome" panose="020B0503030204020804" pitchFamily="34" charset="0"/>
            </a:rPr>
            <a:t>Serotonina</a:t>
          </a:r>
        </a:p>
        <a:p>
          <a:pPr>
            <a:lnSpc>
              <a:spcPct val="100000"/>
            </a:lnSpc>
          </a:pPr>
          <a:r>
            <a:rPr lang="en-US" dirty="0" err="1">
              <a:latin typeface="Biome" panose="020B0503030204020804" pitchFamily="34" charset="0"/>
              <a:cs typeface="Biome" panose="020B0503030204020804" pitchFamily="34" charset="0"/>
            </a:rPr>
            <a:t>Mantener</a:t>
          </a:r>
          <a:r>
            <a:rPr lang="en-US" dirty="0">
              <a:latin typeface="Biome" panose="020B0503030204020804" pitchFamily="34" charset="0"/>
              <a:cs typeface="Biome" panose="020B0503030204020804" pitchFamily="34" charset="0"/>
            </a:rPr>
            <a:t> la ley y </a:t>
          </a:r>
          <a:r>
            <a:rPr lang="en-US" dirty="0" err="1">
              <a:latin typeface="Biome" panose="020B0503030204020804" pitchFamily="34" charset="0"/>
              <a:cs typeface="Biome" panose="020B0503030204020804" pitchFamily="34" charset="0"/>
            </a:rPr>
            <a:t>el</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orden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durante</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cualquier</a:t>
          </a:r>
          <a:r>
            <a:rPr lang="en-US" dirty="0">
              <a:latin typeface="Biome" panose="020B0503030204020804" pitchFamily="34" charset="0"/>
              <a:cs typeface="Biome" panose="020B0503030204020804" pitchFamily="34" charset="0"/>
            </a:rPr>
            <a:t> Aventura, </a:t>
          </a:r>
          <a:r>
            <a:rPr lang="en-US" dirty="0" err="1">
              <a:latin typeface="Biome" panose="020B0503030204020804" pitchFamily="34" charset="0"/>
              <a:cs typeface="Biome" panose="020B0503030204020804" pitchFamily="34" charset="0"/>
            </a:rPr>
            <a:t>independientemente</a:t>
          </a:r>
          <a:r>
            <a:rPr lang="en-US" dirty="0">
              <a:latin typeface="Biome" panose="020B0503030204020804" pitchFamily="34" charset="0"/>
              <a:cs typeface="Biome" panose="020B0503030204020804" pitchFamily="34" charset="0"/>
            </a:rPr>
            <a:t> de la selva </a:t>
          </a:r>
          <a:r>
            <a:rPr lang="en-US" dirty="0" err="1">
              <a:latin typeface="Biome" panose="020B0503030204020804" pitchFamily="34" charset="0"/>
              <a:cs typeface="Biome" panose="020B0503030204020804" pitchFamily="34" charset="0"/>
            </a:rPr>
            <a:t>en</a:t>
          </a:r>
          <a:r>
            <a:rPr lang="en-US" dirty="0">
              <a:latin typeface="Biome" panose="020B0503030204020804" pitchFamily="34" charset="0"/>
              <a:cs typeface="Biome" panose="020B0503030204020804" pitchFamily="34" charset="0"/>
            </a:rPr>
            <a:t> la que </a:t>
          </a:r>
          <a:r>
            <a:rPr lang="en-US" dirty="0" err="1">
              <a:latin typeface="Biome" panose="020B0503030204020804" pitchFamily="34" charset="0"/>
              <a:cs typeface="Biome" panose="020B0503030204020804" pitchFamily="34" charset="0"/>
            </a:rPr>
            <a:t>nos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adentremos</a:t>
          </a:r>
          <a:r>
            <a:rPr lang="en-US" dirty="0">
              <a:latin typeface="Biome" panose="020B0503030204020804" pitchFamily="34" charset="0"/>
              <a:cs typeface="Biome" panose="020B0503030204020804" pitchFamily="34" charset="0"/>
            </a:rPr>
            <a:t>.</a:t>
          </a:r>
        </a:p>
      </dgm:t>
    </dgm:pt>
    <dgm:pt modelId="{E52107EA-4A1D-476A-A3A6-0FD3B50B5140}" type="parTrans" cxnId="{D2B7E9D4-49CD-4469-B20C-611945253980}">
      <dgm:prSet/>
      <dgm:spPr/>
      <dgm:t>
        <a:bodyPr/>
        <a:lstStyle/>
        <a:p>
          <a:endParaRPr lang="en-US"/>
        </a:p>
      </dgm:t>
    </dgm:pt>
    <dgm:pt modelId="{76B5B222-9460-49CE-9D94-268002AD67FC}" type="sibTrans" cxnId="{D2B7E9D4-49CD-4469-B20C-611945253980}">
      <dgm:prSet/>
      <dgm:spPr/>
      <dgm:t>
        <a:bodyPr/>
        <a:lstStyle/>
        <a:p>
          <a:endParaRPr lang="en-US"/>
        </a:p>
      </dgm:t>
    </dgm:pt>
    <dgm:pt modelId="{8E653C98-684E-4B7A-A14A-1499CF2D88B9}">
      <dgm:prSet/>
      <dgm:spPr/>
      <dgm:t>
        <a:bodyPr/>
        <a:lstStyle/>
        <a:p>
          <a:pPr>
            <a:lnSpc>
              <a:spcPct val="100000"/>
            </a:lnSpc>
          </a:pPr>
          <a:r>
            <a:rPr lang="en-US" dirty="0" err="1">
              <a:latin typeface="Biome" panose="020B0503030204020804" pitchFamily="34" charset="0"/>
              <a:cs typeface="Biome" panose="020B0503030204020804" pitchFamily="34" charset="0"/>
            </a:rPr>
            <a:t>Satisfacción</a:t>
          </a:r>
          <a:r>
            <a:rPr lang="en-US" dirty="0">
              <a:latin typeface="Biome" panose="020B0503030204020804" pitchFamily="34" charset="0"/>
              <a:cs typeface="Biome" panose="020B0503030204020804" pitchFamily="34" charset="0"/>
            </a:rPr>
            <a:t> al </a:t>
          </a:r>
          <a:r>
            <a:rPr lang="en-US" dirty="0" err="1">
              <a:latin typeface="Biome" panose="020B0503030204020804" pitchFamily="34" charset="0"/>
              <a:cs typeface="Biome" panose="020B0503030204020804" pitchFamily="34" charset="0"/>
            </a:rPr>
            <a:t>terminar</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tareas</a:t>
          </a:r>
          <a:r>
            <a:rPr lang="en-US" dirty="0">
              <a:latin typeface="Biome" panose="020B0503030204020804" pitchFamily="34" charset="0"/>
              <a:cs typeface="Biome" panose="020B0503030204020804" pitchFamily="34" charset="0"/>
            </a:rPr>
            <a:t>.</a:t>
          </a:r>
        </a:p>
      </dgm:t>
    </dgm:pt>
    <dgm:pt modelId="{A7F93241-9744-440B-A920-0F631065E4A2}" type="parTrans" cxnId="{FFD6FF22-4AFF-4891-BFA2-6E4387004166}">
      <dgm:prSet/>
      <dgm:spPr/>
      <dgm:t>
        <a:bodyPr/>
        <a:lstStyle/>
        <a:p>
          <a:endParaRPr lang="es-ES"/>
        </a:p>
      </dgm:t>
    </dgm:pt>
    <dgm:pt modelId="{482635F7-4738-4A58-8A8C-A194E4936EE0}" type="sibTrans" cxnId="{FFD6FF22-4AFF-4891-BFA2-6E4387004166}">
      <dgm:prSet/>
      <dgm:spPr/>
      <dgm:t>
        <a:bodyPr/>
        <a:lstStyle/>
        <a:p>
          <a:endParaRPr lang="es-ES"/>
        </a:p>
      </dgm:t>
    </dgm:pt>
    <dgm:pt modelId="{512DCAA4-BE78-4564-9494-AF634F0B564A}">
      <dgm:prSet/>
      <dgm:spPr/>
      <dgm:t>
        <a:bodyPr/>
        <a:lstStyle/>
        <a:p>
          <a:pPr>
            <a:lnSpc>
              <a:spcPct val="100000"/>
            </a:lnSpc>
          </a:pPr>
          <a:r>
            <a:rPr lang="en-US" dirty="0">
              <a:latin typeface="Biome" panose="020B0503030204020804" pitchFamily="34" charset="0"/>
              <a:cs typeface="Biome" panose="020B0503030204020804" pitchFamily="34" charset="0"/>
            </a:rPr>
            <a:t>¿</a:t>
          </a:r>
          <a:r>
            <a:rPr lang="en-US" dirty="0" err="1">
              <a:latin typeface="Biome" panose="020B0503030204020804" pitchFamily="34" charset="0"/>
              <a:cs typeface="Biome" panose="020B0503030204020804" pitchFamily="34" charset="0"/>
            </a:rPr>
            <a:t>os</a:t>
          </a:r>
          <a:r>
            <a:rPr lang="en-US" dirty="0">
              <a:latin typeface="Biome" panose="020B0503030204020804" pitchFamily="34" charset="0"/>
              <a:cs typeface="Biome" panose="020B0503030204020804" pitchFamily="34" charset="0"/>
            </a:rPr>
            <a:t> ha </a:t>
          </a:r>
          <a:r>
            <a:rPr lang="en-US" dirty="0" err="1">
              <a:latin typeface="Biome" panose="020B0503030204020804" pitchFamily="34" charset="0"/>
              <a:cs typeface="Biome" panose="020B0503030204020804" pitchFamily="34" charset="0"/>
            </a:rPr>
            <a:t>pasado</a:t>
          </a:r>
          <a:r>
            <a:rPr lang="en-US" dirty="0">
              <a:latin typeface="Biome" panose="020B0503030204020804" pitchFamily="34" charset="0"/>
              <a:cs typeface="Biome" panose="020B0503030204020804" pitchFamily="34" charset="0"/>
            </a:rPr>
            <a:t>?</a:t>
          </a:r>
        </a:p>
      </dgm:t>
    </dgm:pt>
    <dgm:pt modelId="{1939B841-70DF-4941-B35A-C686F8AE6D7B}" type="parTrans" cxnId="{1B20504E-6B61-4B6F-BEE3-AD080E532BC4}">
      <dgm:prSet/>
      <dgm:spPr/>
      <dgm:t>
        <a:bodyPr/>
        <a:lstStyle/>
        <a:p>
          <a:endParaRPr lang="es-ES"/>
        </a:p>
      </dgm:t>
    </dgm:pt>
    <dgm:pt modelId="{9E1037C4-C795-42A7-886C-DD96BADD3A0B}" type="sibTrans" cxnId="{1B20504E-6B61-4B6F-BEE3-AD080E532BC4}">
      <dgm:prSet/>
      <dgm:spPr/>
      <dgm:t>
        <a:bodyPr/>
        <a:lstStyle/>
        <a:p>
          <a:endParaRPr lang="es-ES"/>
        </a:p>
      </dgm:t>
    </dgm:pt>
    <dgm:pt modelId="{08C48E8D-3417-4F8C-A36E-7CAAF4EAB0A3}">
      <dgm:prSet/>
      <dgm:spPr/>
      <dgm:t>
        <a:bodyPr/>
        <a:lstStyle/>
        <a:p>
          <a:pPr>
            <a:lnSpc>
              <a:spcPct val="100000"/>
            </a:lnSpc>
          </a:pPr>
          <a:r>
            <a:rPr lang="en-US" dirty="0">
              <a:latin typeface="Biome" panose="020B0503030204020804" pitchFamily="34" charset="0"/>
              <a:cs typeface="Biome" panose="020B0503030204020804" pitchFamily="34" charset="0"/>
            </a:rPr>
            <a:t>Algo </a:t>
          </a:r>
          <a:r>
            <a:rPr lang="en-US" dirty="0" err="1">
              <a:latin typeface="Biome" panose="020B0503030204020804" pitchFamily="34" charset="0"/>
              <a:cs typeface="Biome" panose="020B0503030204020804" pitchFamily="34" charset="0"/>
            </a:rPr>
            <a:t>importante</a:t>
          </a:r>
          <a:r>
            <a:rPr lang="en-US" dirty="0">
              <a:latin typeface="Biome" panose="020B0503030204020804" pitchFamily="34" charset="0"/>
              <a:cs typeface="Biome" panose="020B0503030204020804" pitchFamily="34" charset="0"/>
            </a:rPr>
            <a:t> para </a:t>
          </a:r>
          <a:r>
            <a:rPr lang="en-US" dirty="0" err="1">
              <a:latin typeface="Biome" panose="020B0503030204020804" pitchFamily="34" charset="0"/>
              <a:cs typeface="Biome" panose="020B0503030204020804" pitchFamily="34" charset="0"/>
            </a:rPr>
            <a:t>nosotros</a:t>
          </a:r>
          <a:endParaRPr lang="en-US" dirty="0">
            <a:latin typeface="Biome" panose="020B0503030204020804" pitchFamily="34" charset="0"/>
            <a:cs typeface="Biome" panose="020B0503030204020804" pitchFamily="34" charset="0"/>
          </a:endParaRPr>
        </a:p>
      </dgm:t>
    </dgm:pt>
    <dgm:pt modelId="{F38473A1-F9BE-461D-BF32-E246B6673177}" type="parTrans" cxnId="{47A03568-1F50-4097-B5D9-83B813B25951}">
      <dgm:prSet/>
      <dgm:spPr/>
      <dgm:t>
        <a:bodyPr/>
        <a:lstStyle/>
        <a:p>
          <a:endParaRPr lang="es-ES"/>
        </a:p>
      </dgm:t>
    </dgm:pt>
    <dgm:pt modelId="{90A6952B-E797-4FD7-8F6E-B0B5B5DEFAFE}" type="sibTrans" cxnId="{47A03568-1F50-4097-B5D9-83B813B25951}">
      <dgm:prSet/>
      <dgm:spPr/>
      <dgm:t>
        <a:bodyPr/>
        <a:lstStyle/>
        <a:p>
          <a:endParaRPr lang="es-ES"/>
        </a:p>
      </dgm:t>
    </dgm:pt>
    <dgm:pt modelId="{FCF8A3DD-7042-4B55-B465-22441B69D903}">
      <dgm:prSet/>
      <dgm:spPr/>
      <dgm:t>
        <a:bodyPr/>
        <a:lstStyle/>
        <a:p>
          <a:pPr>
            <a:lnSpc>
              <a:spcPct val="100000"/>
            </a:lnSpc>
          </a:pPr>
          <a:r>
            <a:rPr lang="en-US" dirty="0">
              <a:latin typeface="Biome" panose="020B0503030204020804" pitchFamily="34" charset="0"/>
              <a:cs typeface="Biome" panose="020B0503030204020804" pitchFamily="34" charset="0"/>
            </a:rPr>
            <a:t>Amigos, pareja, </a:t>
          </a:r>
          <a:r>
            <a:rPr lang="en-US" dirty="0" err="1">
              <a:latin typeface="Biome" panose="020B0503030204020804" pitchFamily="34" charset="0"/>
              <a:cs typeface="Biome" panose="020B0503030204020804" pitchFamily="34" charset="0"/>
            </a:rPr>
            <a:t>mascota</a:t>
          </a:r>
          <a:endParaRPr lang="en-US" dirty="0">
            <a:latin typeface="Biome" panose="020B0503030204020804" pitchFamily="34" charset="0"/>
            <a:cs typeface="Biome" panose="020B0503030204020804" pitchFamily="34" charset="0"/>
          </a:endParaRPr>
        </a:p>
      </dgm:t>
    </dgm:pt>
    <dgm:pt modelId="{B17ED9AE-18E3-4428-82E0-9295B185E4E4}" type="parTrans" cxnId="{6CC83A28-1CDD-4012-A6FE-F32210D69085}">
      <dgm:prSet/>
      <dgm:spPr/>
      <dgm:t>
        <a:bodyPr/>
        <a:lstStyle/>
        <a:p>
          <a:endParaRPr lang="es-ES"/>
        </a:p>
      </dgm:t>
    </dgm:pt>
    <dgm:pt modelId="{3C25EA3E-7EAB-471C-8E5B-552596F2C5D3}" type="sibTrans" cxnId="{6CC83A28-1CDD-4012-A6FE-F32210D69085}">
      <dgm:prSet/>
      <dgm:spPr/>
      <dgm:t>
        <a:bodyPr/>
        <a:lstStyle/>
        <a:p>
          <a:endParaRPr lang="es-ES"/>
        </a:p>
      </dgm:t>
    </dgm:pt>
    <dgm:pt modelId="{11B29EA5-858E-4794-A498-81976CEB6B0A}" type="pres">
      <dgm:prSet presAssocID="{13243BCF-3290-4D4F-9B86-7D5816A301DB}" presName="root" presStyleCnt="0">
        <dgm:presLayoutVars>
          <dgm:dir/>
          <dgm:resizeHandles val="exact"/>
        </dgm:presLayoutVars>
      </dgm:prSet>
      <dgm:spPr/>
    </dgm:pt>
    <dgm:pt modelId="{B9C7C1E9-E3EB-44A3-9AD3-8F7D78CC1398}" type="pres">
      <dgm:prSet presAssocID="{0D7D41EC-27F0-466D-9D57-F96BE1F8FD8B}" presName="compNode" presStyleCnt="0"/>
      <dgm:spPr/>
    </dgm:pt>
    <dgm:pt modelId="{AA752BC9-6FAF-4E3A-83B8-A4F9C49AFE07}" type="pres">
      <dgm:prSet presAssocID="{0D7D41EC-27F0-466D-9D57-F96BE1F8FD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A703337C-E2B3-4597-9EC3-33A3A4DFFC62}" type="pres">
      <dgm:prSet presAssocID="{0D7D41EC-27F0-466D-9D57-F96BE1F8FD8B}" presName="iconSpace" presStyleCnt="0"/>
      <dgm:spPr/>
    </dgm:pt>
    <dgm:pt modelId="{56B0C474-D3B5-403F-830E-25B1C58D54E1}" type="pres">
      <dgm:prSet presAssocID="{0D7D41EC-27F0-466D-9D57-F96BE1F8FD8B}" presName="parTx" presStyleLbl="revTx" presStyleIdx="0" presStyleCnt="8">
        <dgm:presLayoutVars>
          <dgm:chMax val="0"/>
          <dgm:chPref val="0"/>
        </dgm:presLayoutVars>
      </dgm:prSet>
      <dgm:spPr/>
    </dgm:pt>
    <dgm:pt modelId="{3F8BE0FB-100F-4620-BF5B-E526194016AF}" type="pres">
      <dgm:prSet presAssocID="{0D7D41EC-27F0-466D-9D57-F96BE1F8FD8B}" presName="txSpace" presStyleCnt="0"/>
      <dgm:spPr/>
    </dgm:pt>
    <dgm:pt modelId="{59D55CAD-E08A-4BD1-8598-98BCD93FF1DD}" type="pres">
      <dgm:prSet presAssocID="{0D7D41EC-27F0-466D-9D57-F96BE1F8FD8B}" presName="desTx" presStyleLbl="revTx" presStyleIdx="1" presStyleCnt="8">
        <dgm:presLayoutVars/>
      </dgm:prSet>
      <dgm:spPr/>
    </dgm:pt>
    <dgm:pt modelId="{EA33C86B-B02E-402E-8AB9-C55B67815A35}" type="pres">
      <dgm:prSet presAssocID="{7A04303B-0201-4D87-B5E0-A5E57665436F}" presName="sibTrans" presStyleCnt="0"/>
      <dgm:spPr/>
    </dgm:pt>
    <dgm:pt modelId="{8200EE80-2FB0-4140-A8A5-4224E47EC557}" type="pres">
      <dgm:prSet presAssocID="{F860EB43-7E2E-437C-B61A-B091EB09BC07}" presName="compNode" presStyleCnt="0"/>
      <dgm:spPr/>
    </dgm:pt>
    <dgm:pt modelId="{33C213D4-0E0F-4FD0-AC01-D7A8A4F1FE24}" type="pres">
      <dgm:prSet presAssocID="{F860EB43-7E2E-437C-B61A-B091EB09BC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01D6670A-7136-4D0C-9422-612B41C4B192}" type="pres">
      <dgm:prSet presAssocID="{F860EB43-7E2E-437C-B61A-B091EB09BC07}" presName="iconSpace" presStyleCnt="0"/>
      <dgm:spPr/>
    </dgm:pt>
    <dgm:pt modelId="{A066B229-1507-4406-9AF5-678AD63D2DFE}" type="pres">
      <dgm:prSet presAssocID="{F860EB43-7E2E-437C-B61A-B091EB09BC07}" presName="parTx" presStyleLbl="revTx" presStyleIdx="2" presStyleCnt="8">
        <dgm:presLayoutVars>
          <dgm:chMax val="0"/>
          <dgm:chPref val="0"/>
        </dgm:presLayoutVars>
      </dgm:prSet>
      <dgm:spPr/>
    </dgm:pt>
    <dgm:pt modelId="{56A6D875-6B9C-4C6E-AD99-7F2FCD1B3BA7}" type="pres">
      <dgm:prSet presAssocID="{F860EB43-7E2E-437C-B61A-B091EB09BC07}" presName="txSpace" presStyleCnt="0"/>
      <dgm:spPr/>
    </dgm:pt>
    <dgm:pt modelId="{ECABE83B-DB93-45B0-8D0A-336B9950D860}" type="pres">
      <dgm:prSet presAssocID="{F860EB43-7E2E-437C-B61A-B091EB09BC07}" presName="desTx" presStyleLbl="revTx" presStyleIdx="3" presStyleCnt="8">
        <dgm:presLayoutVars/>
      </dgm:prSet>
      <dgm:spPr/>
    </dgm:pt>
    <dgm:pt modelId="{616D4209-A492-4841-BCBB-A5475C459B69}" type="pres">
      <dgm:prSet presAssocID="{464ABE0C-35E9-43C4-9AD0-7416DD99ADDB}" presName="sibTrans" presStyleCnt="0"/>
      <dgm:spPr/>
    </dgm:pt>
    <dgm:pt modelId="{73616A2A-C352-4607-AB3B-06C94AA15616}" type="pres">
      <dgm:prSet presAssocID="{4DD3D270-5FBF-4E69-A039-C5F056308EAA}" presName="compNode" presStyleCnt="0"/>
      <dgm:spPr/>
    </dgm:pt>
    <dgm:pt modelId="{CEB0D7FC-D33E-43E4-B3AC-6B2035170250}" type="pres">
      <dgm:prSet presAssocID="{4DD3D270-5FBF-4E69-A039-C5F056308E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F186510-DF48-4712-81A1-2D9AF23E6550}" type="pres">
      <dgm:prSet presAssocID="{4DD3D270-5FBF-4E69-A039-C5F056308EAA}" presName="iconSpace" presStyleCnt="0"/>
      <dgm:spPr/>
    </dgm:pt>
    <dgm:pt modelId="{CA12D192-2F32-4403-88C8-644910944CF7}" type="pres">
      <dgm:prSet presAssocID="{4DD3D270-5FBF-4E69-A039-C5F056308EAA}" presName="parTx" presStyleLbl="revTx" presStyleIdx="4" presStyleCnt="8">
        <dgm:presLayoutVars>
          <dgm:chMax val="0"/>
          <dgm:chPref val="0"/>
        </dgm:presLayoutVars>
      </dgm:prSet>
      <dgm:spPr/>
    </dgm:pt>
    <dgm:pt modelId="{197009E1-BD7D-4446-ADE7-0CF28D325C8C}" type="pres">
      <dgm:prSet presAssocID="{4DD3D270-5FBF-4E69-A039-C5F056308EAA}" presName="txSpace" presStyleCnt="0"/>
      <dgm:spPr/>
    </dgm:pt>
    <dgm:pt modelId="{FF9C6824-EF43-4777-A5C8-A905C991DC07}" type="pres">
      <dgm:prSet presAssocID="{4DD3D270-5FBF-4E69-A039-C5F056308EAA}" presName="desTx" presStyleLbl="revTx" presStyleIdx="5" presStyleCnt="8">
        <dgm:presLayoutVars/>
      </dgm:prSet>
      <dgm:spPr/>
    </dgm:pt>
    <dgm:pt modelId="{0A4DD594-519D-471D-8795-713BE94B8AA5}" type="pres">
      <dgm:prSet presAssocID="{EBB9625C-26CF-489E-BDA7-A8A1FD84818C}" presName="sibTrans" presStyleCnt="0"/>
      <dgm:spPr/>
    </dgm:pt>
    <dgm:pt modelId="{D88FA2D0-85D1-429C-B349-BF3163F947F8}" type="pres">
      <dgm:prSet presAssocID="{5E81D269-58C4-4190-A02B-0BED52C7CE55}" presName="compNode" presStyleCnt="0"/>
      <dgm:spPr/>
    </dgm:pt>
    <dgm:pt modelId="{EFD883F8-A815-439D-BEC9-0821D3320516}" type="pres">
      <dgm:prSet presAssocID="{5E81D269-58C4-4190-A02B-0BED52C7CE5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9162BB42-21B3-4A51-9587-821E3933FD3E}" type="pres">
      <dgm:prSet presAssocID="{5E81D269-58C4-4190-A02B-0BED52C7CE55}" presName="iconSpace" presStyleCnt="0"/>
      <dgm:spPr/>
    </dgm:pt>
    <dgm:pt modelId="{D095267B-D0C6-4EBA-87BE-6552C15EF4D5}" type="pres">
      <dgm:prSet presAssocID="{5E81D269-58C4-4190-A02B-0BED52C7CE55}" presName="parTx" presStyleLbl="revTx" presStyleIdx="6" presStyleCnt="8">
        <dgm:presLayoutVars>
          <dgm:chMax val="0"/>
          <dgm:chPref val="0"/>
        </dgm:presLayoutVars>
      </dgm:prSet>
      <dgm:spPr/>
    </dgm:pt>
    <dgm:pt modelId="{DAC95B80-1D7B-4826-90BC-862326EBB6F2}" type="pres">
      <dgm:prSet presAssocID="{5E81D269-58C4-4190-A02B-0BED52C7CE55}" presName="txSpace" presStyleCnt="0"/>
      <dgm:spPr/>
    </dgm:pt>
    <dgm:pt modelId="{956170AA-7255-407A-B867-7F279A2826A3}" type="pres">
      <dgm:prSet presAssocID="{5E81D269-58C4-4190-A02B-0BED52C7CE55}" presName="desTx" presStyleLbl="revTx" presStyleIdx="7" presStyleCnt="8">
        <dgm:presLayoutVars/>
      </dgm:prSet>
      <dgm:spPr/>
    </dgm:pt>
  </dgm:ptLst>
  <dgm:cxnLst>
    <dgm:cxn modelId="{09CE4E0C-A64C-4C8D-919F-42426CD76ABF}" type="presOf" srcId="{0D7D41EC-27F0-466D-9D57-F96BE1F8FD8B}" destId="{56B0C474-D3B5-403F-830E-25B1C58D54E1}" srcOrd="0" destOrd="0" presId="urn:microsoft.com/office/officeart/2018/5/layout/CenteredIconLabelDescriptionList"/>
    <dgm:cxn modelId="{96582D0D-6E52-4D27-B7FF-C25912F7C139}" type="presOf" srcId="{4DD3D270-5FBF-4E69-A039-C5F056308EAA}" destId="{CA12D192-2F32-4403-88C8-644910944CF7}" srcOrd="0" destOrd="0" presId="urn:microsoft.com/office/officeart/2018/5/layout/CenteredIconLabelDescriptionList"/>
    <dgm:cxn modelId="{F0EC7415-27E2-4FF0-907B-FBC4CD8AF87C}" srcId="{13243BCF-3290-4D4F-9B86-7D5816A301DB}" destId="{4DD3D270-5FBF-4E69-A039-C5F056308EAA}" srcOrd="2" destOrd="0" parTransId="{7E8BDD4E-CBFB-40A6-AEA5-8CD243F66D8E}" sibTransId="{EBB9625C-26CF-489E-BDA7-A8A1FD84818C}"/>
    <dgm:cxn modelId="{6F83CC1D-9529-42A5-9C6F-216C12402D59}" type="presOf" srcId="{602C4466-98C6-4BEA-83BC-DD39BC80EB93}" destId="{59D55CAD-E08A-4BD1-8598-98BCD93FF1DD}" srcOrd="0" destOrd="0" presId="urn:microsoft.com/office/officeart/2018/5/layout/CenteredIconLabelDescriptionList"/>
    <dgm:cxn modelId="{FFD6FF22-4AFF-4891-BFA2-6E4387004166}" srcId="{0D7D41EC-27F0-466D-9D57-F96BE1F8FD8B}" destId="{8E653C98-684E-4B7A-A14A-1499CF2D88B9}" srcOrd="1" destOrd="0" parTransId="{A7F93241-9744-440B-A920-0F631065E4A2}" sibTransId="{482635F7-4738-4A58-8A8C-A194E4936EE0}"/>
    <dgm:cxn modelId="{1DC14027-DF58-48CA-8AEB-40AE4C820184}" srcId="{0D7D41EC-27F0-466D-9D57-F96BE1F8FD8B}" destId="{602C4466-98C6-4BEA-83BC-DD39BC80EB93}" srcOrd="0" destOrd="0" parTransId="{4449C623-8936-4CA2-AC7A-2CDE1FE5F132}" sibTransId="{A30E3D56-387A-4561-A1BE-65A5D289AC2F}"/>
    <dgm:cxn modelId="{6CC83A28-1CDD-4012-A6FE-F32210D69085}" srcId="{F860EB43-7E2E-437C-B61A-B091EB09BC07}" destId="{FCF8A3DD-7042-4B55-B465-22441B69D903}" srcOrd="2" destOrd="0" parTransId="{B17ED9AE-18E3-4428-82E0-9295B185E4E4}" sibTransId="{3C25EA3E-7EAB-471C-8E5B-552596F2C5D3}"/>
    <dgm:cxn modelId="{1053983A-C5FE-4045-A22A-22805A7DD79E}" srcId="{13243BCF-3290-4D4F-9B86-7D5816A301DB}" destId="{0D7D41EC-27F0-466D-9D57-F96BE1F8FD8B}" srcOrd="0" destOrd="0" parTransId="{5BCE73DE-9400-490C-AA8D-F410E2F338CF}" sibTransId="{7A04303B-0201-4D87-B5E0-A5E57665436F}"/>
    <dgm:cxn modelId="{899CEC3D-00AB-4E86-87C2-1AB9DD0356BC}" type="presOf" srcId="{A5A2A66E-6F18-4A60-95A1-9CAE5BF486D9}" destId="{956170AA-7255-407A-B867-7F279A2826A3}" srcOrd="0" destOrd="0" presId="urn:microsoft.com/office/officeart/2018/5/layout/CenteredIconLabelDescriptionList"/>
    <dgm:cxn modelId="{BD156060-D093-4746-9BA2-78D1C3554E4C}" srcId="{13243BCF-3290-4D4F-9B86-7D5816A301DB}" destId="{F860EB43-7E2E-437C-B61A-B091EB09BC07}" srcOrd="1" destOrd="0" parTransId="{7885FD43-9624-4ECE-B6C3-EF7AF09D1D5E}" sibTransId="{464ABE0C-35E9-43C4-9AD0-7416DD99ADDB}"/>
    <dgm:cxn modelId="{0270FE46-DEC2-4B8C-AABD-FE71E68A689F}" type="presOf" srcId="{F860EB43-7E2E-437C-B61A-B091EB09BC07}" destId="{A066B229-1507-4406-9AF5-678AD63D2DFE}" srcOrd="0" destOrd="0" presId="urn:microsoft.com/office/officeart/2018/5/layout/CenteredIconLabelDescriptionList"/>
    <dgm:cxn modelId="{47A03568-1F50-4097-B5D9-83B813B25951}" srcId="{F860EB43-7E2E-437C-B61A-B091EB09BC07}" destId="{08C48E8D-3417-4F8C-A36E-7CAAF4EAB0A3}" srcOrd="1" destOrd="0" parTransId="{F38473A1-F9BE-461D-BF32-E246B6673177}" sibTransId="{90A6952B-E797-4FD7-8F6E-B0B5B5DEFAFE}"/>
    <dgm:cxn modelId="{1B20504E-6B61-4B6F-BEE3-AD080E532BC4}" srcId="{0D7D41EC-27F0-466D-9D57-F96BE1F8FD8B}" destId="{512DCAA4-BE78-4564-9494-AF634F0B564A}" srcOrd="2" destOrd="0" parTransId="{1939B841-70DF-4941-B35A-C686F8AE6D7B}" sibTransId="{9E1037C4-C795-42A7-886C-DD96BADD3A0B}"/>
    <dgm:cxn modelId="{7DC9F270-B802-4670-BE92-3E263F2813B4}" type="presOf" srcId="{2731625F-78B2-41F9-891F-E94451202D3E}" destId="{FF9C6824-EF43-4777-A5C8-A905C991DC07}" srcOrd="0" destOrd="0" presId="urn:microsoft.com/office/officeart/2018/5/layout/CenteredIconLabelDescriptionList"/>
    <dgm:cxn modelId="{2052E059-622B-4E53-8D2D-1FE82DD409A3}" srcId="{4DD3D270-5FBF-4E69-A039-C5F056308EAA}" destId="{2731625F-78B2-41F9-891F-E94451202D3E}" srcOrd="0" destOrd="0" parTransId="{281F51C8-818F-4AAC-B399-E73F2E203C17}" sibTransId="{77233077-5B0C-431B-9510-40EB0A14E37A}"/>
    <dgm:cxn modelId="{28843D8C-4F9F-4696-8A21-221F69B0ABBA}" srcId="{13243BCF-3290-4D4F-9B86-7D5816A301DB}" destId="{5E81D269-58C4-4190-A02B-0BED52C7CE55}" srcOrd="3" destOrd="0" parTransId="{2AAA9A87-1CD4-4EC7-A7A0-17BB20F7E015}" sibTransId="{78276BF6-2BD1-4037-B8F9-E9817DA1E604}"/>
    <dgm:cxn modelId="{6C525B8F-B179-4BEA-B5F3-FCA4065FD0DB}" type="presOf" srcId="{5E81D269-58C4-4190-A02B-0BED52C7CE55}" destId="{D095267B-D0C6-4EBA-87BE-6552C15EF4D5}" srcOrd="0" destOrd="0" presId="urn:microsoft.com/office/officeart/2018/5/layout/CenteredIconLabelDescriptionList"/>
    <dgm:cxn modelId="{5456789E-5CA1-412C-BD5D-5422ECCE169D}" type="presOf" srcId="{08C48E8D-3417-4F8C-A36E-7CAAF4EAB0A3}" destId="{ECABE83B-DB93-45B0-8D0A-336B9950D860}" srcOrd="0" destOrd="1" presId="urn:microsoft.com/office/officeart/2018/5/layout/CenteredIconLabelDescriptionList"/>
    <dgm:cxn modelId="{701C9DC5-A3FB-47ED-AB0D-7B4B2849F1EA}" type="presOf" srcId="{512DCAA4-BE78-4564-9494-AF634F0B564A}" destId="{59D55CAD-E08A-4BD1-8598-98BCD93FF1DD}" srcOrd="0" destOrd="2" presId="urn:microsoft.com/office/officeart/2018/5/layout/CenteredIconLabelDescriptionList"/>
    <dgm:cxn modelId="{1EE023CC-814C-49A5-94FD-28BB44DA160C}" type="presOf" srcId="{2BFCF454-F46D-4F28-A35C-010518D6DB75}" destId="{ECABE83B-DB93-45B0-8D0A-336B9950D860}" srcOrd="0" destOrd="0" presId="urn:microsoft.com/office/officeart/2018/5/layout/CenteredIconLabelDescriptionList"/>
    <dgm:cxn modelId="{C0E800D3-0047-4F70-AAD6-A595A8A828EB}" type="presOf" srcId="{FCF8A3DD-7042-4B55-B465-22441B69D903}" destId="{ECABE83B-DB93-45B0-8D0A-336B9950D860}" srcOrd="0" destOrd="2" presId="urn:microsoft.com/office/officeart/2018/5/layout/CenteredIconLabelDescriptionList"/>
    <dgm:cxn modelId="{1D201AD3-EEAD-4356-B7E6-82862CB6D92E}" srcId="{F860EB43-7E2E-437C-B61A-B091EB09BC07}" destId="{2BFCF454-F46D-4F28-A35C-010518D6DB75}" srcOrd="0" destOrd="0" parTransId="{24614E9D-90DD-4FF6-9DB4-0825CD023209}" sibTransId="{92398304-4EA3-4788-84F6-63E8A213E781}"/>
    <dgm:cxn modelId="{D2B7E9D4-49CD-4469-B20C-611945253980}" srcId="{5E81D269-58C4-4190-A02B-0BED52C7CE55}" destId="{A5A2A66E-6F18-4A60-95A1-9CAE5BF486D9}" srcOrd="0" destOrd="0" parTransId="{E52107EA-4A1D-476A-A3A6-0FD3B50B5140}" sibTransId="{76B5B222-9460-49CE-9D94-268002AD67FC}"/>
    <dgm:cxn modelId="{D2FE2AF2-3F03-4D95-9919-CD3161ECA097}" type="presOf" srcId="{8E653C98-684E-4B7A-A14A-1499CF2D88B9}" destId="{59D55CAD-E08A-4BD1-8598-98BCD93FF1DD}" srcOrd="0" destOrd="1" presId="urn:microsoft.com/office/officeart/2018/5/layout/CenteredIconLabelDescriptionList"/>
    <dgm:cxn modelId="{CA74E5F6-7FEA-486F-85C8-03850DCB674A}" type="presOf" srcId="{13243BCF-3290-4D4F-9B86-7D5816A301DB}" destId="{11B29EA5-858E-4794-A498-81976CEB6B0A}" srcOrd="0" destOrd="0" presId="urn:microsoft.com/office/officeart/2018/5/layout/CenteredIconLabelDescriptionList"/>
    <dgm:cxn modelId="{779A738C-3840-483F-9D67-B6AB8A381EA6}" type="presParOf" srcId="{11B29EA5-858E-4794-A498-81976CEB6B0A}" destId="{B9C7C1E9-E3EB-44A3-9AD3-8F7D78CC1398}" srcOrd="0" destOrd="0" presId="urn:microsoft.com/office/officeart/2018/5/layout/CenteredIconLabelDescriptionList"/>
    <dgm:cxn modelId="{C9B62E9B-9A88-4460-8044-759500CFD296}" type="presParOf" srcId="{B9C7C1E9-E3EB-44A3-9AD3-8F7D78CC1398}" destId="{AA752BC9-6FAF-4E3A-83B8-A4F9C49AFE07}" srcOrd="0" destOrd="0" presId="urn:microsoft.com/office/officeart/2018/5/layout/CenteredIconLabelDescriptionList"/>
    <dgm:cxn modelId="{41ED4317-9E65-4A3B-A0D3-765ECFF9707A}" type="presParOf" srcId="{B9C7C1E9-E3EB-44A3-9AD3-8F7D78CC1398}" destId="{A703337C-E2B3-4597-9EC3-33A3A4DFFC62}" srcOrd="1" destOrd="0" presId="urn:microsoft.com/office/officeart/2018/5/layout/CenteredIconLabelDescriptionList"/>
    <dgm:cxn modelId="{670AFC04-8D13-4E21-BD6D-AD764AAD8A34}" type="presParOf" srcId="{B9C7C1E9-E3EB-44A3-9AD3-8F7D78CC1398}" destId="{56B0C474-D3B5-403F-830E-25B1C58D54E1}" srcOrd="2" destOrd="0" presId="urn:microsoft.com/office/officeart/2018/5/layout/CenteredIconLabelDescriptionList"/>
    <dgm:cxn modelId="{EB0AD64D-74C7-4BDB-867C-B4378765186F}" type="presParOf" srcId="{B9C7C1E9-E3EB-44A3-9AD3-8F7D78CC1398}" destId="{3F8BE0FB-100F-4620-BF5B-E526194016AF}" srcOrd="3" destOrd="0" presId="urn:microsoft.com/office/officeart/2018/5/layout/CenteredIconLabelDescriptionList"/>
    <dgm:cxn modelId="{C0D2AE6E-B5CC-4499-A891-F7562F2FD5DE}" type="presParOf" srcId="{B9C7C1E9-E3EB-44A3-9AD3-8F7D78CC1398}" destId="{59D55CAD-E08A-4BD1-8598-98BCD93FF1DD}" srcOrd="4" destOrd="0" presId="urn:microsoft.com/office/officeart/2018/5/layout/CenteredIconLabelDescriptionList"/>
    <dgm:cxn modelId="{D0639031-87CE-4D06-91AA-2ADAEB2ED260}" type="presParOf" srcId="{11B29EA5-858E-4794-A498-81976CEB6B0A}" destId="{EA33C86B-B02E-402E-8AB9-C55B67815A35}" srcOrd="1" destOrd="0" presId="urn:microsoft.com/office/officeart/2018/5/layout/CenteredIconLabelDescriptionList"/>
    <dgm:cxn modelId="{CB52CD4C-F1F2-446E-A2B3-EF260237D65D}" type="presParOf" srcId="{11B29EA5-858E-4794-A498-81976CEB6B0A}" destId="{8200EE80-2FB0-4140-A8A5-4224E47EC557}" srcOrd="2" destOrd="0" presId="urn:microsoft.com/office/officeart/2018/5/layout/CenteredIconLabelDescriptionList"/>
    <dgm:cxn modelId="{901DC826-B6B3-44E1-817E-EAFC30CC7677}" type="presParOf" srcId="{8200EE80-2FB0-4140-A8A5-4224E47EC557}" destId="{33C213D4-0E0F-4FD0-AC01-D7A8A4F1FE24}" srcOrd="0" destOrd="0" presId="urn:microsoft.com/office/officeart/2018/5/layout/CenteredIconLabelDescriptionList"/>
    <dgm:cxn modelId="{A1534516-C65B-453A-B609-722B088CA884}" type="presParOf" srcId="{8200EE80-2FB0-4140-A8A5-4224E47EC557}" destId="{01D6670A-7136-4D0C-9422-612B41C4B192}" srcOrd="1" destOrd="0" presId="urn:microsoft.com/office/officeart/2018/5/layout/CenteredIconLabelDescriptionList"/>
    <dgm:cxn modelId="{DDE1EAF0-DCC7-490C-9518-0585083C7622}" type="presParOf" srcId="{8200EE80-2FB0-4140-A8A5-4224E47EC557}" destId="{A066B229-1507-4406-9AF5-678AD63D2DFE}" srcOrd="2" destOrd="0" presId="urn:microsoft.com/office/officeart/2018/5/layout/CenteredIconLabelDescriptionList"/>
    <dgm:cxn modelId="{BED10AC6-850B-431E-84DC-7EA7746A09F0}" type="presParOf" srcId="{8200EE80-2FB0-4140-A8A5-4224E47EC557}" destId="{56A6D875-6B9C-4C6E-AD99-7F2FCD1B3BA7}" srcOrd="3" destOrd="0" presId="urn:microsoft.com/office/officeart/2018/5/layout/CenteredIconLabelDescriptionList"/>
    <dgm:cxn modelId="{E2670B83-CE3D-4DA4-BEF7-968C3B70AAA7}" type="presParOf" srcId="{8200EE80-2FB0-4140-A8A5-4224E47EC557}" destId="{ECABE83B-DB93-45B0-8D0A-336B9950D860}" srcOrd="4" destOrd="0" presId="urn:microsoft.com/office/officeart/2018/5/layout/CenteredIconLabelDescriptionList"/>
    <dgm:cxn modelId="{0E0FBD52-1BBB-438E-B43C-125CC251D62A}" type="presParOf" srcId="{11B29EA5-858E-4794-A498-81976CEB6B0A}" destId="{616D4209-A492-4841-BCBB-A5475C459B69}" srcOrd="3" destOrd="0" presId="urn:microsoft.com/office/officeart/2018/5/layout/CenteredIconLabelDescriptionList"/>
    <dgm:cxn modelId="{38B6FC1A-059C-4E87-AB6F-A111062B2CC0}" type="presParOf" srcId="{11B29EA5-858E-4794-A498-81976CEB6B0A}" destId="{73616A2A-C352-4607-AB3B-06C94AA15616}" srcOrd="4" destOrd="0" presId="urn:microsoft.com/office/officeart/2018/5/layout/CenteredIconLabelDescriptionList"/>
    <dgm:cxn modelId="{B996C36F-E906-43D9-9489-07C49CA707C6}" type="presParOf" srcId="{73616A2A-C352-4607-AB3B-06C94AA15616}" destId="{CEB0D7FC-D33E-43E4-B3AC-6B2035170250}" srcOrd="0" destOrd="0" presId="urn:microsoft.com/office/officeart/2018/5/layout/CenteredIconLabelDescriptionList"/>
    <dgm:cxn modelId="{FF817A11-0016-424C-A5D4-3F17AA35D896}" type="presParOf" srcId="{73616A2A-C352-4607-AB3B-06C94AA15616}" destId="{0F186510-DF48-4712-81A1-2D9AF23E6550}" srcOrd="1" destOrd="0" presId="urn:microsoft.com/office/officeart/2018/5/layout/CenteredIconLabelDescriptionList"/>
    <dgm:cxn modelId="{BDA6A804-5EB5-4EE8-8BC3-F94F85B04E82}" type="presParOf" srcId="{73616A2A-C352-4607-AB3B-06C94AA15616}" destId="{CA12D192-2F32-4403-88C8-644910944CF7}" srcOrd="2" destOrd="0" presId="urn:microsoft.com/office/officeart/2018/5/layout/CenteredIconLabelDescriptionList"/>
    <dgm:cxn modelId="{2490ABCC-A332-4EAA-8553-CE8FEB466A4B}" type="presParOf" srcId="{73616A2A-C352-4607-AB3B-06C94AA15616}" destId="{197009E1-BD7D-4446-ADE7-0CF28D325C8C}" srcOrd="3" destOrd="0" presId="urn:microsoft.com/office/officeart/2018/5/layout/CenteredIconLabelDescriptionList"/>
    <dgm:cxn modelId="{0B2E0600-5D63-4F5F-B4B0-F4C25D97F159}" type="presParOf" srcId="{73616A2A-C352-4607-AB3B-06C94AA15616}" destId="{FF9C6824-EF43-4777-A5C8-A905C991DC07}" srcOrd="4" destOrd="0" presId="urn:microsoft.com/office/officeart/2018/5/layout/CenteredIconLabelDescriptionList"/>
    <dgm:cxn modelId="{D53FA56D-6373-465D-8270-BC09520047E9}" type="presParOf" srcId="{11B29EA5-858E-4794-A498-81976CEB6B0A}" destId="{0A4DD594-519D-471D-8795-713BE94B8AA5}" srcOrd="5" destOrd="0" presId="urn:microsoft.com/office/officeart/2018/5/layout/CenteredIconLabelDescriptionList"/>
    <dgm:cxn modelId="{C70CAEF1-5ED7-4D4E-A9F0-6B506D4FFCC4}" type="presParOf" srcId="{11B29EA5-858E-4794-A498-81976CEB6B0A}" destId="{D88FA2D0-85D1-429C-B349-BF3163F947F8}" srcOrd="6" destOrd="0" presId="urn:microsoft.com/office/officeart/2018/5/layout/CenteredIconLabelDescriptionList"/>
    <dgm:cxn modelId="{C4870EDE-4FD9-4528-8468-66BA640A9E59}" type="presParOf" srcId="{D88FA2D0-85D1-429C-B349-BF3163F947F8}" destId="{EFD883F8-A815-439D-BEC9-0821D3320516}" srcOrd="0" destOrd="0" presId="urn:microsoft.com/office/officeart/2018/5/layout/CenteredIconLabelDescriptionList"/>
    <dgm:cxn modelId="{261022B7-EB3F-4561-A76C-C6B59292BB4C}" type="presParOf" srcId="{D88FA2D0-85D1-429C-B349-BF3163F947F8}" destId="{9162BB42-21B3-4A51-9587-821E3933FD3E}" srcOrd="1" destOrd="0" presId="urn:microsoft.com/office/officeart/2018/5/layout/CenteredIconLabelDescriptionList"/>
    <dgm:cxn modelId="{87AC5747-F990-4093-BD13-4B552A267179}" type="presParOf" srcId="{D88FA2D0-85D1-429C-B349-BF3163F947F8}" destId="{D095267B-D0C6-4EBA-87BE-6552C15EF4D5}" srcOrd="2" destOrd="0" presId="urn:microsoft.com/office/officeart/2018/5/layout/CenteredIconLabelDescriptionList"/>
    <dgm:cxn modelId="{8D770E72-9EAE-4569-B0C0-C0AB4196E387}" type="presParOf" srcId="{D88FA2D0-85D1-429C-B349-BF3163F947F8}" destId="{DAC95B80-1D7B-4826-90BC-862326EBB6F2}" srcOrd="3" destOrd="0" presId="urn:microsoft.com/office/officeart/2018/5/layout/CenteredIconLabelDescriptionList"/>
    <dgm:cxn modelId="{FA0DD673-BFC9-43A4-B78B-875C6168BE13}" type="presParOf" srcId="{D88FA2D0-85D1-429C-B349-BF3163F947F8}" destId="{956170AA-7255-407A-B867-7F279A2826A3}"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A89E77-3187-4D78-9BE3-DB00D79AC85A}"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FEAFB1D7-3708-486C-BA99-AD18C4ADBAB4}">
      <dgm:prSet/>
      <dgm:spPr/>
      <dgm:t>
        <a:bodyPr/>
        <a:lstStyle/>
        <a:p>
          <a:r>
            <a:rPr lang="es-ES" dirty="0">
              <a:latin typeface="Biome" panose="020B0503030204020804" pitchFamily="34" charset="0"/>
              <a:cs typeface="Biome" panose="020B0503030204020804" pitchFamily="34" charset="0"/>
            </a:rPr>
            <a:t>No hemos explorado demasiado este área</a:t>
          </a:r>
          <a:endParaRPr lang="en-US" dirty="0">
            <a:latin typeface="Biome" panose="020B0503030204020804" pitchFamily="34" charset="0"/>
            <a:cs typeface="Biome" panose="020B0503030204020804" pitchFamily="34" charset="0"/>
          </a:endParaRPr>
        </a:p>
      </dgm:t>
    </dgm:pt>
    <dgm:pt modelId="{FA57CAAB-8E52-4568-B8BA-79DB5EB7FDFE}" type="parTrans" cxnId="{29807D42-D620-4CF0-AA6C-7304CE220B2D}">
      <dgm:prSet/>
      <dgm:spPr/>
      <dgm:t>
        <a:bodyPr/>
        <a:lstStyle/>
        <a:p>
          <a:endParaRPr lang="en-US"/>
        </a:p>
      </dgm:t>
    </dgm:pt>
    <dgm:pt modelId="{176013B0-18A6-481D-A6DE-C61B71F671EF}" type="sibTrans" cxnId="{29807D42-D620-4CF0-AA6C-7304CE220B2D}">
      <dgm:prSet/>
      <dgm:spPr/>
      <dgm:t>
        <a:bodyPr/>
        <a:lstStyle/>
        <a:p>
          <a:endParaRPr lang="en-US"/>
        </a:p>
      </dgm:t>
    </dgm:pt>
    <dgm:pt modelId="{786638F8-D20B-4038-9689-9D6B31A3CA6F}">
      <dgm:prSet/>
      <dgm:spPr/>
      <dgm:t>
        <a:bodyPr/>
        <a:lstStyle/>
        <a:p>
          <a:r>
            <a:rPr lang="es-ES">
              <a:latin typeface="Biome" panose="020B0503030204020804" pitchFamily="34" charset="0"/>
              <a:cs typeface="Biome" panose="020B0503030204020804" pitchFamily="34" charset="0"/>
            </a:rPr>
            <a:t>Tiene grandes implicaciones psicológicas</a:t>
          </a:r>
          <a:endParaRPr lang="en-US">
            <a:latin typeface="Biome" panose="020B0503030204020804" pitchFamily="34" charset="0"/>
            <a:cs typeface="Biome" panose="020B0503030204020804" pitchFamily="34" charset="0"/>
          </a:endParaRPr>
        </a:p>
      </dgm:t>
    </dgm:pt>
    <dgm:pt modelId="{02272A52-AB99-49F8-86EF-09325CD64074}" type="parTrans" cxnId="{B423354F-6755-4718-9402-770C4DC83B02}">
      <dgm:prSet/>
      <dgm:spPr/>
      <dgm:t>
        <a:bodyPr/>
        <a:lstStyle/>
        <a:p>
          <a:endParaRPr lang="en-US"/>
        </a:p>
      </dgm:t>
    </dgm:pt>
    <dgm:pt modelId="{A68B7411-9660-4135-B8DC-885F01E24EC2}" type="sibTrans" cxnId="{B423354F-6755-4718-9402-770C4DC83B02}">
      <dgm:prSet/>
      <dgm:spPr/>
      <dgm:t>
        <a:bodyPr/>
        <a:lstStyle/>
        <a:p>
          <a:endParaRPr lang="en-US"/>
        </a:p>
      </dgm:t>
    </dgm:pt>
    <dgm:pt modelId="{80E2CC0F-60E7-4DC9-BC5B-74E084F85AC9}">
      <dgm:prSet/>
      <dgm:spPr/>
      <dgm:t>
        <a:bodyPr/>
        <a:lstStyle/>
        <a:p>
          <a:r>
            <a:rPr lang="es-ES" dirty="0">
              <a:latin typeface="Biome" panose="020B0503030204020804" pitchFamily="34" charset="0"/>
              <a:cs typeface="Biome" panose="020B0503030204020804" pitchFamily="34" charset="0"/>
            </a:rPr>
            <a:t>La sociedad ha cambiado. Mucho.</a:t>
          </a:r>
          <a:endParaRPr lang="en-US" dirty="0">
            <a:latin typeface="Biome" panose="020B0503030204020804" pitchFamily="34" charset="0"/>
            <a:cs typeface="Biome" panose="020B0503030204020804" pitchFamily="34" charset="0"/>
          </a:endParaRPr>
        </a:p>
      </dgm:t>
    </dgm:pt>
    <dgm:pt modelId="{296C8F54-7A1B-4646-BA98-35FA0CB8D51A}" type="parTrans" cxnId="{01C61594-19C2-4A80-82B6-C127636F4720}">
      <dgm:prSet/>
      <dgm:spPr/>
      <dgm:t>
        <a:bodyPr/>
        <a:lstStyle/>
        <a:p>
          <a:endParaRPr lang="en-US"/>
        </a:p>
      </dgm:t>
    </dgm:pt>
    <dgm:pt modelId="{5C04D160-1B0E-4262-B0C4-141A2D8318EE}" type="sibTrans" cxnId="{01C61594-19C2-4A80-82B6-C127636F4720}">
      <dgm:prSet/>
      <dgm:spPr/>
      <dgm:t>
        <a:bodyPr/>
        <a:lstStyle/>
        <a:p>
          <a:endParaRPr lang="en-US"/>
        </a:p>
      </dgm:t>
    </dgm:pt>
    <dgm:pt modelId="{A63448ED-D1EB-41F0-9FFB-B5ED7A810502}" type="pres">
      <dgm:prSet presAssocID="{7DA89E77-3187-4D78-9BE3-DB00D79AC85A}" presName="vert0" presStyleCnt="0">
        <dgm:presLayoutVars>
          <dgm:dir/>
          <dgm:animOne val="branch"/>
          <dgm:animLvl val="lvl"/>
        </dgm:presLayoutVars>
      </dgm:prSet>
      <dgm:spPr/>
    </dgm:pt>
    <dgm:pt modelId="{37F1558E-6682-4244-81BE-4159FCEC5998}" type="pres">
      <dgm:prSet presAssocID="{FEAFB1D7-3708-486C-BA99-AD18C4ADBAB4}" presName="thickLine" presStyleLbl="alignNode1" presStyleIdx="0" presStyleCnt="3"/>
      <dgm:spPr/>
    </dgm:pt>
    <dgm:pt modelId="{47F26018-448C-4DFA-9288-EA398A539A4C}" type="pres">
      <dgm:prSet presAssocID="{FEAFB1D7-3708-486C-BA99-AD18C4ADBAB4}" presName="horz1" presStyleCnt="0"/>
      <dgm:spPr/>
    </dgm:pt>
    <dgm:pt modelId="{EECDDE5B-DD20-4803-A4BD-75438DCBDA5D}" type="pres">
      <dgm:prSet presAssocID="{FEAFB1D7-3708-486C-BA99-AD18C4ADBAB4}" presName="tx1" presStyleLbl="revTx" presStyleIdx="0" presStyleCnt="3"/>
      <dgm:spPr/>
    </dgm:pt>
    <dgm:pt modelId="{2C806E91-01B7-414D-BA32-E5912CE903D3}" type="pres">
      <dgm:prSet presAssocID="{FEAFB1D7-3708-486C-BA99-AD18C4ADBAB4}" presName="vert1" presStyleCnt="0"/>
      <dgm:spPr/>
    </dgm:pt>
    <dgm:pt modelId="{FB6806A6-E4DE-4C2A-990A-119D0EAE2235}" type="pres">
      <dgm:prSet presAssocID="{786638F8-D20B-4038-9689-9D6B31A3CA6F}" presName="thickLine" presStyleLbl="alignNode1" presStyleIdx="1" presStyleCnt="3"/>
      <dgm:spPr/>
    </dgm:pt>
    <dgm:pt modelId="{FAA62ED8-7D79-4E14-986C-7E69E7A4F363}" type="pres">
      <dgm:prSet presAssocID="{786638F8-D20B-4038-9689-9D6B31A3CA6F}" presName="horz1" presStyleCnt="0"/>
      <dgm:spPr/>
    </dgm:pt>
    <dgm:pt modelId="{32C1EA59-331A-4108-9F51-9D3778B2B2E3}" type="pres">
      <dgm:prSet presAssocID="{786638F8-D20B-4038-9689-9D6B31A3CA6F}" presName="tx1" presStyleLbl="revTx" presStyleIdx="1" presStyleCnt="3"/>
      <dgm:spPr/>
    </dgm:pt>
    <dgm:pt modelId="{C657BB80-A942-46DF-9EF9-3BB1699F7325}" type="pres">
      <dgm:prSet presAssocID="{786638F8-D20B-4038-9689-9D6B31A3CA6F}" presName="vert1" presStyleCnt="0"/>
      <dgm:spPr/>
    </dgm:pt>
    <dgm:pt modelId="{9436219C-2F50-4952-8DEE-674104CD356B}" type="pres">
      <dgm:prSet presAssocID="{80E2CC0F-60E7-4DC9-BC5B-74E084F85AC9}" presName="thickLine" presStyleLbl="alignNode1" presStyleIdx="2" presStyleCnt="3"/>
      <dgm:spPr/>
    </dgm:pt>
    <dgm:pt modelId="{57819F64-243A-4CD8-ADA9-2B59034D85E5}" type="pres">
      <dgm:prSet presAssocID="{80E2CC0F-60E7-4DC9-BC5B-74E084F85AC9}" presName="horz1" presStyleCnt="0"/>
      <dgm:spPr/>
    </dgm:pt>
    <dgm:pt modelId="{881AB444-D38E-4B71-8598-27261BD19879}" type="pres">
      <dgm:prSet presAssocID="{80E2CC0F-60E7-4DC9-BC5B-74E084F85AC9}" presName="tx1" presStyleLbl="revTx" presStyleIdx="2" presStyleCnt="3"/>
      <dgm:spPr/>
    </dgm:pt>
    <dgm:pt modelId="{4E45BE63-046E-4408-9876-60628DBCE4BD}" type="pres">
      <dgm:prSet presAssocID="{80E2CC0F-60E7-4DC9-BC5B-74E084F85AC9}" presName="vert1" presStyleCnt="0"/>
      <dgm:spPr/>
    </dgm:pt>
  </dgm:ptLst>
  <dgm:cxnLst>
    <dgm:cxn modelId="{3DE75D41-A1B9-4DAC-9CD6-9E556C87E0B0}" type="presOf" srcId="{80E2CC0F-60E7-4DC9-BC5B-74E084F85AC9}" destId="{881AB444-D38E-4B71-8598-27261BD19879}" srcOrd="0" destOrd="0" presId="urn:microsoft.com/office/officeart/2008/layout/LinedList"/>
    <dgm:cxn modelId="{29807D42-D620-4CF0-AA6C-7304CE220B2D}" srcId="{7DA89E77-3187-4D78-9BE3-DB00D79AC85A}" destId="{FEAFB1D7-3708-486C-BA99-AD18C4ADBAB4}" srcOrd="0" destOrd="0" parTransId="{FA57CAAB-8E52-4568-B8BA-79DB5EB7FDFE}" sibTransId="{176013B0-18A6-481D-A6DE-C61B71F671EF}"/>
    <dgm:cxn modelId="{B423354F-6755-4718-9402-770C4DC83B02}" srcId="{7DA89E77-3187-4D78-9BE3-DB00D79AC85A}" destId="{786638F8-D20B-4038-9689-9D6B31A3CA6F}" srcOrd="1" destOrd="0" parTransId="{02272A52-AB99-49F8-86EF-09325CD64074}" sibTransId="{A68B7411-9660-4135-B8DC-885F01E24EC2}"/>
    <dgm:cxn modelId="{AE84C074-3269-4ABC-B09B-2BB5F3981B71}" type="presOf" srcId="{786638F8-D20B-4038-9689-9D6B31A3CA6F}" destId="{32C1EA59-331A-4108-9F51-9D3778B2B2E3}" srcOrd="0" destOrd="0" presId="urn:microsoft.com/office/officeart/2008/layout/LinedList"/>
    <dgm:cxn modelId="{01C61594-19C2-4A80-82B6-C127636F4720}" srcId="{7DA89E77-3187-4D78-9BE3-DB00D79AC85A}" destId="{80E2CC0F-60E7-4DC9-BC5B-74E084F85AC9}" srcOrd="2" destOrd="0" parTransId="{296C8F54-7A1B-4646-BA98-35FA0CB8D51A}" sibTransId="{5C04D160-1B0E-4262-B0C4-141A2D8318EE}"/>
    <dgm:cxn modelId="{8A4DDDC3-49AB-4466-B5FF-51D200E92C7D}" type="presOf" srcId="{FEAFB1D7-3708-486C-BA99-AD18C4ADBAB4}" destId="{EECDDE5B-DD20-4803-A4BD-75438DCBDA5D}" srcOrd="0" destOrd="0" presId="urn:microsoft.com/office/officeart/2008/layout/LinedList"/>
    <dgm:cxn modelId="{98D489E2-F23E-4ECF-84E3-B658E0B46EE6}" type="presOf" srcId="{7DA89E77-3187-4D78-9BE3-DB00D79AC85A}" destId="{A63448ED-D1EB-41F0-9FFB-B5ED7A810502}" srcOrd="0" destOrd="0" presId="urn:microsoft.com/office/officeart/2008/layout/LinedList"/>
    <dgm:cxn modelId="{678BB729-A88B-493F-882F-CAFA3CFDACC8}" type="presParOf" srcId="{A63448ED-D1EB-41F0-9FFB-B5ED7A810502}" destId="{37F1558E-6682-4244-81BE-4159FCEC5998}" srcOrd="0" destOrd="0" presId="urn:microsoft.com/office/officeart/2008/layout/LinedList"/>
    <dgm:cxn modelId="{DCE08267-F436-494F-9FDF-13724888DA70}" type="presParOf" srcId="{A63448ED-D1EB-41F0-9FFB-B5ED7A810502}" destId="{47F26018-448C-4DFA-9288-EA398A539A4C}" srcOrd="1" destOrd="0" presId="urn:microsoft.com/office/officeart/2008/layout/LinedList"/>
    <dgm:cxn modelId="{46944E6B-9B7A-4B76-AA80-A29ADE0FEB23}" type="presParOf" srcId="{47F26018-448C-4DFA-9288-EA398A539A4C}" destId="{EECDDE5B-DD20-4803-A4BD-75438DCBDA5D}" srcOrd="0" destOrd="0" presId="urn:microsoft.com/office/officeart/2008/layout/LinedList"/>
    <dgm:cxn modelId="{64518DAE-B987-4121-918B-C996A2CCDFC5}" type="presParOf" srcId="{47F26018-448C-4DFA-9288-EA398A539A4C}" destId="{2C806E91-01B7-414D-BA32-E5912CE903D3}" srcOrd="1" destOrd="0" presId="urn:microsoft.com/office/officeart/2008/layout/LinedList"/>
    <dgm:cxn modelId="{01F0683B-49F8-42FB-B44F-7DD8DB11BBB0}" type="presParOf" srcId="{A63448ED-D1EB-41F0-9FFB-B5ED7A810502}" destId="{FB6806A6-E4DE-4C2A-990A-119D0EAE2235}" srcOrd="2" destOrd="0" presId="urn:microsoft.com/office/officeart/2008/layout/LinedList"/>
    <dgm:cxn modelId="{B8A22EE0-2A25-40F5-8568-A0ECCC0FD564}" type="presParOf" srcId="{A63448ED-D1EB-41F0-9FFB-B5ED7A810502}" destId="{FAA62ED8-7D79-4E14-986C-7E69E7A4F363}" srcOrd="3" destOrd="0" presId="urn:microsoft.com/office/officeart/2008/layout/LinedList"/>
    <dgm:cxn modelId="{B5125119-D9E7-4850-87A3-4B8B8FB8A9F4}" type="presParOf" srcId="{FAA62ED8-7D79-4E14-986C-7E69E7A4F363}" destId="{32C1EA59-331A-4108-9F51-9D3778B2B2E3}" srcOrd="0" destOrd="0" presId="urn:microsoft.com/office/officeart/2008/layout/LinedList"/>
    <dgm:cxn modelId="{B49CB065-A5B3-41BC-A27D-EC33FC3B9FA4}" type="presParOf" srcId="{FAA62ED8-7D79-4E14-986C-7E69E7A4F363}" destId="{C657BB80-A942-46DF-9EF9-3BB1699F7325}" srcOrd="1" destOrd="0" presId="urn:microsoft.com/office/officeart/2008/layout/LinedList"/>
    <dgm:cxn modelId="{86B48818-8654-4F72-815A-98225A2F7C62}" type="presParOf" srcId="{A63448ED-D1EB-41F0-9FFB-B5ED7A810502}" destId="{9436219C-2F50-4952-8DEE-674104CD356B}" srcOrd="4" destOrd="0" presId="urn:microsoft.com/office/officeart/2008/layout/LinedList"/>
    <dgm:cxn modelId="{6F2D573D-3B3F-4123-AA59-4BF1B62D87E9}" type="presParOf" srcId="{A63448ED-D1EB-41F0-9FFB-B5ED7A810502}" destId="{57819F64-243A-4CD8-ADA9-2B59034D85E5}" srcOrd="5" destOrd="0" presId="urn:microsoft.com/office/officeart/2008/layout/LinedList"/>
    <dgm:cxn modelId="{F7613E26-D495-472B-9208-9908A90619B5}" type="presParOf" srcId="{57819F64-243A-4CD8-ADA9-2B59034D85E5}" destId="{881AB444-D38E-4B71-8598-27261BD19879}" srcOrd="0" destOrd="0" presId="urn:microsoft.com/office/officeart/2008/layout/LinedList"/>
    <dgm:cxn modelId="{8D5D08C5-A226-4936-9391-255C6131D835}" type="presParOf" srcId="{57819F64-243A-4CD8-ADA9-2B59034D85E5}" destId="{4E45BE63-046E-4408-9876-60628DBCE4B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586C4-B2AA-40F3-8BD1-A1A04AE8BBC8}" type="doc">
      <dgm:prSet loTypeId="urn:microsoft.com/office/officeart/2016/7/layout/RoundedRectangleTimeline" loCatId="process" qsTypeId="urn:microsoft.com/office/officeart/2005/8/quickstyle/simple4" qsCatId="simple" csTypeId="urn:microsoft.com/office/officeart/2005/8/colors/colorful1" csCatId="colorful" phldr="1"/>
      <dgm:spPr/>
      <dgm:t>
        <a:bodyPr/>
        <a:lstStyle/>
        <a:p>
          <a:endParaRPr lang="en-US"/>
        </a:p>
      </dgm:t>
    </dgm:pt>
    <dgm:pt modelId="{A31AD34A-946D-484E-B891-1DC54644C3C7}">
      <dgm:prSet custT="1"/>
      <dgm:spPr/>
      <dgm:t>
        <a:bodyPr/>
        <a:lstStyle/>
        <a:p>
          <a:r>
            <a:rPr lang="en-US" sz="2000" dirty="0">
              <a:latin typeface="Biome" panose="020B0503030204020804" pitchFamily="34" charset="0"/>
              <a:cs typeface="Biome" panose="020B0503030204020804" pitchFamily="34" charset="0"/>
            </a:rPr>
            <a:t>26 000 BC</a:t>
          </a:r>
        </a:p>
      </dgm:t>
    </dgm:pt>
    <dgm:pt modelId="{95EA71E8-3AAB-4B50-9A33-D3EB6874C975}" type="parTrans" cxnId="{F228AACA-CBED-4F17-9FB9-2A19F7265670}">
      <dgm:prSet/>
      <dgm:spPr/>
      <dgm:t>
        <a:bodyPr/>
        <a:lstStyle/>
        <a:p>
          <a:endParaRPr lang="en-US"/>
        </a:p>
      </dgm:t>
    </dgm:pt>
    <dgm:pt modelId="{2A90C649-F39F-409A-BF99-5CA396503589}" type="sibTrans" cxnId="{F228AACA-CBED-4F17-9FB9-2A19F7265670}">
      <dgm:prSet/>
      <dgm:spPr/>
      <dgm:t>
        <a:bodyPr/>
        <a:lstStyle/>
        <a:p>
          <a:endParaRPr lang="en-US"/>
        </a:p>
      </dgm:t>
    </dgm:pt>
    <dgm:pt modelId="{D32EFBFD-C89C-4BB4-A5C2-88B58ABE5DAC}">
      <dgm:prSet custT="1"/>
      <dgm:spPr/>
      <dgm:t>
        <a:bodyPr/>
        <a:lstStyle/>
        <a:p>
          <a:r>
            <a:rPr lang="en-US" sz="1800" dirty="0" err="1">
              <a:latin typeface="Biome" panose="020B0503030204020804" pitchFamily="34" charset="0"/>
              <a:cs typeface="Biome" panose="020B0503030204020804" pitchFamily="34" charset="0"/>
            </a:rPr>
            <a:t>Objeto</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Fálico</a:t>
          </a:r>
          <a:r>
            <a:rPr lang="en-US" sz="1800" dirty="0">
              <a:latin typeface="Biome" panose="020B0503030204020804" pitchFamily="34" charset="0"/>
              <a:cs typeface="Biome" panose="020B0503030204020804" pitchFamily="34" charset="0"/>
            </a:rPr>
            <a:t> con </a:t>
          </a:r>
          <a:r>
            <a:rPr lang="en-US" sz="1800" dirty="0" err="1">
              <a:latin typeface="Biome" panose="020B0503030204020804" pitchFamily="34" charset="0"/>
              <a:cs typeface="Biome" panose="020B0503030204020804" pitchFamily="34" charset="0"/>
            </a:rPr>
            <a:t>posibles</a:t>
          </a:r>
          <a:r>
            <a:rPr lang="en-US" sz="1800" dirty="0">
              <a:latin typeface="Biome" panose="020B0503030204020804" pitchFamily="34" charset="0"/>
              <a:cs typeface="Biome" panose="020B0503030204020804" pitchFamily="34" charset="0"/>
            </a:rPr>
            <a:t> fines </a:t>
          </a:r>
          <a:br>
            <a:rPr lang="en-US" sz="1800" dirty="0">
              <a:latin typeface="Biome" panose="020B0503030204020804" pitchFamily="34" charset="0"/>
              <a:cs typeface="Biome" panose="020B0503030204020804" pitchFamily="34" charset="0"/>
            </a:rPr>
          </a:br>
          <a:r>
            <a:rPr lang="en-US" sz="1800" dirty="0" err="1">
              <a:latin typeface="Biome" panose="020B0503030204020804" pitchFamily="34" charset="0"/>
              <a:cs typeface="Biome" panose="020B0503030204020804" pitchFamily="34" charset="0"/>
            </a:rPr>
            <a:t>sexuales</a:t>
          </a:r>
          <a:endParaRPr lang="en-US" sz="1800" dirty="0">
            <a:latin typeface="Biome" panose="020B0503030204020804" pitchFamily="34" charset="0"/>
            <a:cs typeface="Biome" panose="020B0503030204020804" pitchFamily="34" charset="0"/>
          </a:endParaRPr>
        </a:p>
        <a:p>
          <a:r>
            <a:rPr lang="en-US" sz="1800" dirty="0" err="1">
              <a:latin typeface="Biome" panose="020B0503030204020804" pitchFamily="34" charset="0"/>
              <a:cs typeface="Biome" panose="020B0503030204020804" pitchFamily="34" charset="0"/>
            </a:rPr>
            <a:t>Rituales</a:t>
          </a:r>
          <a:r>
            <a:rPr lang="en-US" sz="1800" dirty="0">
              <a:latin typeface="Biome" panose="020B0503030204020804" pitchFamily="34" charset="0"/>
              <a:cs typeface="Biome" panose="020B0503030204020804" pitchFamily="34" charset="0"/>
            </a:rPr>
            <a:t> de </a:t>
          </a:r>
          <a:r>
            <a:rPr lang="en-US" sz="1800" dirty="0" err="1">
              <a:latin typeface="Biome" panose="020B0503030204020804" pitchFamily="34" charset="0"/>
              <a:cs typeface="Biome" panose="020B0503030204020804" pitchFamily="34" charset="0"/>
            </a:rPr>
            <a:t>pérdida</a:t>
          </a:r>
          <a:r>
            <a:rPr lang="en-US" sz="1800" dirty="0">
              <a:latin typeface="Biome" panose="020B0503030204020804" pitchFamily="34" charset="0"/>
              <a:cs typeface="Biome" panose="020B0503030204020804" pitchFamily="34" charset="0"/>
            </a:rPr>
            <a:t> de </a:t>
          </a:r>
          <a:r>
            <a:rPr lang="en-US" sz="1800" dirty="0" err="1">
              <a:latin typeface="Biome" panose="020B0503030204020804" pitchFamily="34" charset="0"/>
              <a:cs typeface="Biome" panose="020B0503030204020804" pitchFamily="34" charset="0"/>
            </a:rPr>
            <a:t>virginidad</a:t>
          </a:r>
          <a:endParaRPr lang="en-US" sz="1800" dirty="0">
            <a:latin typeface="Biome" panose="020B0503030204020804" pitchFamily="34" charset="0"/>
            <a:cs typeface="Biome" panose="020B0503030204020804" pitchFamily="34" charset="0"/>
          </a:endParaRPr>
        </a:p>
      </dgm:t>
    </dgm:pt>
    <dgm:pt modelId="{EA9423E7-E07D-403E-86FF-0D545F8A417F}" type="parTrans" cxnId="{2992556A-821C-4B5B-8C5B-E505B819FA3B}">
      <dgm:prSet/>
      <dgm:spPr/>
      <dgm:t>
        <a:bodyPr/>
        <a:lstStyle/>
        <a:p>
          <a:endParaRPr lang="en-US"/>
        </a:p>
      </dgm:t>
    </dgm:pt>
    <dgm:pt modelId="{CE63F61C-36E3-49CD-A2AD-09A3C361E476}" type="sibTrans" cxnId="{2992556A-821C-4B5B-8C5B-E505B819FA3B}">
      <dgm:prSet/>
      <dgm:spPr/>
      <dgm:t>
        <a:bodyPr/>
        <a:lstStyle/>
        <a:p>
          <a:endParaRPr lang="en-US"/>
        </a:p>
      </dgm:t>
    </dgm:pt>
    <dgm:pt modelId="{C50FC0D2-E912-4BDA-942A-336293CD9B81}">
      <dgm:prSet custT="1"/>
      <dgm:spPr/>
      <dgm:t>
        <a:bodyPr/>
        <a:lstStyle/>
        <a:p>
          <a:r>
            <a:rPr lang="en-US" sz="2000" b="0" i="0" dirty="0">
              <a:latin typeface="Biome" panose="020B0503030204020804" pitchFamily="34" charset="0"/>
              <a:cs typeface="Biome" panose="020B0503030204020804" pitchFamily="34" charset="0"/>
            </a:rPr>
            <a:t>490 BC</a:t>
          </a:r>
          <a:endParaRPr lang="en-US" sz="2000" dirty="0">
            <a:latin typeface="Biome" panose="020B0503030204020804" pitchFamily="34" charset="0"/>
            <a:cs typeface="Biome" panose="020B0503030204020804" pitchFamily="34" charset="0"/>
          </a:endParaRPr>
        </a:p>
      </dgm:t>
    </dgm:pt>
    <dgm:pt modelId="{620F4F45-6D98-4950-8E8D-C6679896CDB4}" type="parTrans" cxnId="{FCFAED0F-D301-495E-955E-DAB237AC9A97}">
      <dgm:prSet/>
      <dgm:spPr/>
      <dgm:t>
        <a:bodyPr/>
        <a:lstStyle/>
        <a:p>
          <a:endParaRPr lang="en-US"/>
        </a:p>
      </dgm:t>
    </dgm:pt>
    <dgm:pt modelId="{FB930F7A-CB85-4980-AAEC-BAEC019030D7}" type="sibTrans" cxnId="{FCFAED0F-D301-495E-955E-DAB237AC9A97}">
      <dgm:prSet/>
      <dgm:spPr/>
      <dgm:t>
        <a:bodyPr/>
        <a:lstStyle/>
        <a:p>
          <a:endParaRPr lang="en-US"/>
        </a:p>
      </dgm:t>
    </dgm:pt>
    <dgm:pt modelId="{935EFD16-C2D5-4408-B471-854B481E9C20}">
      <dgm:prSet custT="1"/>
      <dgm:spPr/>
      <dgm:t>
        <a:bodyPr/>
        <a:lstStyle/>
        <a:p>
          <a:r>
            <a:rPr lang="en-US" sz="1800" dirty="0" err="1">
              <a:latin typeface="Biome" panose="020B0503030204020804" pitchFamily="34" charset="0"/>
              <a:cs typeface="Biome" panose="020B0503030204020804" pitchFamily="34" charset="0"/>
            </a:rPr>
            <a:t>Jarrón</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mostrando</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mujer</a:t>
          </a:r>
          <a:r>
            <a:rPr lang="en-US" sz="1800" dirty="0">
              <a:latin typeface="Biome" panose="020B0503030204020804" pitchFamily="34" charset="0"/>
              <a:cs typeface="Biome" panose="020B0503030204020804" pitchFamily="34" charset="0"/>
            </a:rPr>
            <a:t> con un dildo</a:t>
          </a:r>
        </a:p>
        <a:p>
          <a:r>
            <a:rPr lang="en-US" sz="1800" dirty="0" err="1">
              <a:latin typeface="Biome" panose="020B0503030204020804" pitchFamily="34" charset="0"/>
              <a:cs typeface="Biome" panose="020B0503030204020804" pitchFamily="34" charset="0"/>
            </a:rPr>
            <a:t>En</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esta</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época</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también</a:t>
          </a:r>
          <a:r>
            <a:rPr lang="en-US" sz="1800" dirty="0">
              <a:latin typeface="Biome" panose="020B0503030204020804" pitchFamily="34" charset="0"/>
              <a:cs typeface="Biome" panose="020B0503030204020804" pitchFamily="34" charset="0"/>
            </a:rPr>
            <a:t> se </a:t>
          </a:r>
          <a:r>
            <a:rPr lang="en-US" sz="1800" dirty="0" err="1">
              <a:latin typeface="Biome" panose="020B0503030204020804" pitchFamily="34" charset="0"/>
              <a:cs typeface="Biome" panose="020B0503030204020804" pitchFamily="34" charset="0"/>
            </a:rPr>
            <a:t>usa</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lubricante</a:t>
          </a:r>
          <a:endParaRPr lang="en-US" sz="1800" dirty="0">
            <a:latin typeface="Biome" panose="020B0503030204020804" pitchFamily="34" charset="0"/>
            <a:cs typeface="Biome" panose="020B0503030204020804" pitchFamily="34" charset="0"/>
          </a:endParaRPr>
        </a:p>
        <a:p>
          <a:r>
            <a:rPr lang="en-US" sz="1800" dirty="0" err="1">
              <a:latin typeface="Biome" panose="020B0503030204020804" pitchFamily="34" charset="0"/>
              <a:cs typeface="Biome" panose="020B0503030204020804" pitchFamily="34" charset="0"/>
            </a:rPr>
            <a:t>Aceite</a:t>
          </a:r>
          <a:r>
            <a:rPr lang="en-US" sz="1800" dirty="0">
              <a:latin typeface="Biome" panose="020B0503030204020804" pitchFamily="34" charset="0"/>
              <a:cs typeface="Biome" panose="020B0503030204020804" pitchFamily="34" charset="0"/>
            </a:rPr>
            <a:t> de Oliva – No Virgen Extra</a:t>
          </a:r>
        </a:p>
      </dgm:t>
    </dgm:pt>
    <dgm:pt modelId="{C27D8094-FE64-4308-BDE1-DE7E29972EB9}" type="parTrans" cxnId="{9868EECF-8FA4-40FD-8EDC-1D5F5F014B00}">
      <dgm:prSet/>
      <dgm:spPr/>
      <dgm:t>
        <a:bodyPr/>
        <a:lstStyle/>
        <a:p>
          <a:endParaRPr lang="en-US"/>
        </a:p>
      </dgm:t>
    </dgm:pt>
    <dgm:pt modelId="{5682256C-1122-41FA-BA06-4EACE9147AB3}" type="sibTrans" cxnId="{9868EECF-8FA4-40FD-8EDC-1D5F5F014B00}">
      <dgm:prSet/>
      <dgm:spPr/>
      <dgm:t>
        <a:bodyPr/>
        <a:lstStyle/>
        <a:p>
          <a:endParaRPr lang="en-US"/>
        </a:p>
      </dgm:t>
    </dgm:pt>
    <dgm:pt modelId="{2743A88A-73C6-4F2A-8C1C-CD6F6962D9AA}">
      <dgm:prSet custT="1"/>
      <dgm:spPr/>
      <dgm:t>
        <a:bodyPr/>
        <a:lstStyle/>
        <a:p>
          <a:r>
            <a:rPr lang="en-US" sz="2000" dirty="0">
              <a:latin typeface="Biome" panose="020B0503030204020804" pitchFamily="34" charset="0"/>
              <a:cs typeface="Biome" panose="020B0503030204020804" pitchFamily="34" charset="0"/>
            </a:rPr>
            <a:t>S. XVI</a:t>
          </a:r>
        </a:p>
      </dgm:t>
    </dgm:pt>
    <dgm:pt modelId="{CC8D734D-5006-4901-9A45-84321FC1026E}" type="parTrans" cxnId="{D0FFA528-C846-4970-9820-0C089D43DE4F}">
      <dgm:prSet/>
      <dgm:spPr/>
      <dgm:t>
        <a:bodyPr/>
        <a:lstStyle/>
        <a:p>
          <a:endParaRPr lang="en-US"/>
        </a:p>
      </dgm:t>
    </dgm:pt>
    <dgm:pt modelId="{C9FCE382-6372-4F48-B0FB-B62DCFEA043D}" type="sibTrans" cxnId="{D0FFA528-C846-4970-9820-0C089D43DE4F}">
      <dgm:prSet/>
      <dgm:spPr/>
      <dgm:t>
        <a:bodyPr/>
        <a:lstStyle/>
        <a:p>
          <a:endParaRPr lang="en-US"/>
        </a:p>
      </dgm:t>
    </dgm:pt>
    <dgm:pt modelId="{626A2DCC-6176-4166-880E-C1043930654A}">
      <dgm:prSet/>
      <dgm:spPr/>
      <dgm:t>
        <a:bodyPr/>
        <a:lstStyle/>
        <a:p>
          <a:r>
            <a:rPr lang="en-US" dirty="0" err="1">
              <a:latin typeface="Biome" panose="020B0503030204020804" pitchFamily="34" charset="0"/>
              <a:cs typeface="Biome" panose="020B0503030204020804" pitchFamily="34" charset="0"/>
            </a:rPr>
            <a:t>Poema</a:t>
          </a:r>
          <a:r>
            <a:rPr lang="en-US" dirty="0">
              <a:latin typeface="Biome" panose="020B0503030204020804" pitchFamily="34" charset="0"/>
              <a:cs typeface="Biome" panose="020B0503030204020804" pitchFamily="34" charset="0"/>
            </a:rPr>
            <a:t>:</a:t>
          </a:r>
          <a:br>
            <a:rPr lang="en-US" dirty="0">
              <a:latin typeface="Biome" panose="020B0503030204020804" pitchFamily="34" charset="0"/>
              <a:cs typeface="Biome" panose="020B0503030204020804" pitchFamily="34" charset="0"/>
            </a:rPr>
          </a:br>
          <a:r>
            <a:rPr lang="en-US" dirty="0">
              <a:latin typeface="Biome" panose="020B0503030204020804" pitchFamily="34" charset="0"/>
              <a:cs typeface="Biome" panose="020B0503030204020804" pitchFamily="34" charset="0"/>
            </a:rPr>
            <a:t>“The </a:t>
          </a:r>
          <a:r>
            <a:rPr lang="en-US" dirty="0" err="1">
              <a:latin typeface="Biome" panose="020B0503030204020804" pitchFamily="34" charset="0"/>
              <a:cs typeface="Biome" panose="020B0503030204020804" pitchFamily="34" charset="0"/>
            </a:rPr>
            <a:t>Choise</a:t>
          </a:r>
          <a:r>
            <a:rPr lang="en-US" dirty="0">
              <a:latin typeface="Biome" panose="020B0503030204020804" pitchFamily="34" charset="0"/>
              <a:cs typeface="Biome" panose="020B0503030204020804" pitchFamily="34" charset="0"/>
            </a:rPr>
            <a:t> of Valentines </a:t>
          </a:r>
        </a:p>
        <a:p>
          <a:r>
            <a:rPr lang="en-US" dirty="0">
              <a:latin typeface="Biome" panose="020B0503030204020804" pitchFamily="34" charset="0"/>
              <a:cs typeface="Biome" panose="020B0503030204020804" pitchFamily="34" charset="0"/>
            </a:rPr>
            <a:t>Or the </a:t>
          </a:r>
          <a:r>
            <a:rPr lang="en-US" dirty="0" err="1">
              <a:latin typeface="Biome" panose="020B0503030204020804" pitchFamily="34" charset="0"/>
              <a:cs typeface="Biome" panose="020B0503030204020804" pitchFamily="34" charset="0"/>
            </a:rPr>
            <a:t>Merie</a:t>
          </a:r>
          <a:r>
            <a:rPr lang="en-US" dirty="0">
              <a:latin typeface="Biome" panose="020B0503030204020804" pitchFamily="34" charset="0"/>
              <a:cs typeface="Biome" panose="020B0503030204020804" pitchFamily="34" charset="0"/>
            </a:rPr>
            <a:t> Ballad of Nash </a:t>
          </a:r>
        </a:p>
        <a:p>
          <a:r>
            <a:rPr lang="en-US" dirty="0">
              <a:latin typeface="Biome" panose="020B0503030204020804" pitchFamily="34" charset="0"/>
              <a:cs typeface="Biome" panose="020B0503030204020804" pitchFamily="34" charset="0"/>
            </a:rPr>
            <a:t>and His Dildo”</a:t>
          </a:r>
        </a:p>
      </dgm:t>
    </dgm:pt>
    <dgm:pt modelId="{D37BF299-44FB-4E03-83E5-A6C97957C00F}" type="parTrans" cxnId="{7166E532-A206-4FA1-B16D-3CD9B48F2781}">
      <dgm:prSet/>
      <dgm:spPr/>
      <dgm:t>
        <a:bodyPr/>
        <a:lstStyle/>
        <a:p>
          <a:endParaRPr lang="en-US"/>
        </a:p>
      </dgm:t>
    </dgm:pt>
    <dgm:pt modelId="{02A9702C-79D2-4135-B5C2-077F3CAF90B8}" type="sibTrans" cxnId="{7166E532-A206-4FA1-B16D-3CD9B48F2781}">
      <dgm:prSet/>
      <dgm:spPr/>
      <dgm:t>
        <a:bodyPr/>
        <a:lstStyle/>
        <a:p>
          <a:endParaRPr lang="en-US"/>
        </a:p>
      </dgm:t>
    </dgm:pt>
    <dgm:pt modelId="{EDBDB52C-14DA-4C42-9B90-EDCC6B762A3C}" type="pres">
      <dgm:prSet presAssocID="{534586C4-B2AA-40F3-8BD1-A1A04AE8BBC8}" presName="Name0" presStyleCnt="0">
        <dgm:presLayoutVars>
          <dgm:chMax/>
          <dgm:chPref/>
          <dgm:animLvl val="lvl"/>
        </dgm:presLayoutVars>
      </dgm:prSet>
      <dgm:spPr/>
    </dgm:pt>
    <dgm:pt modelId="{8567F38F-9E5D-4904-B0D9-27138FACC291}" type="pres">
      <dgm:prSet presAssocID="{A31AD34A-946D-484E-B891-1DC54644C3C7}" presName="composite1" presStyleCnt="0"/>
      <dgm:spPr/>
    </dgm:pt>
    <dgm:pt modelId="{E269C9CB-262F-4EC5-A4DE-69853A77A33B}" type="pres">
      <dgm:prSet presAssocID="{A31AD34A-946D-484E-B891-1DC54644C3C7}" presName="parent1" presStyleLbl="alignNode1" presStyleIdx="0" presStyleCnt="3">
        <dgm:presLayoutVars>
          <dgm:chMax val="1"/>
          <dgm:chPref val="1"/>
          <dgm:bulletEnabled val="1"/>
        </dgm:presLayoutVars>
      </dgm:prSet>
      <dgm:spPr/>
    </dgm:pt>
    <dgm:pt modelId="{F5B7F019-0B53-461A-8D16-26DC889CCD94}" type="pres">
      <dgm:prSet presAssocID="{A31AD34A-946D-484E-B891-1DC54644C3C7}" presName="Childtext1" presStyleLbl="revTx" presStyleIdx="0" presStyleCnt="3">
        <dgm:presLayoutVars>
          <dgm:bulletEnabled val="1"/>
        </dgm:presLayoutVars>
      </dgm:prSet>
      <dgm:spPr/>
    </dgm:pt>
    <dgm:pt modelId="{836DC271-0C6F-4F7E-A1AE-F181DA0C6910}" type="pres">
      <dgm:prSet presAssocID="{A31AD34A-946D-484E-B891-1DC54644C3C7}" presName="ConnectLine1" presStyleLbl="sibTrans1D1" presStyleIdx="0" presStyleCnt="3"/>
      <dgm:spPr>
        <a:noFill/>
        <a:ln w="9525" cap="rnd" cmpd="sng" algn="ctr">
          <a:solidFill>
            <a:schemeClr val="accent2">
              <a:hueOff val="0"/>
              <a:satOff val="0"/>
              <a:lumOff val="0"/>
              <a:alphaOff val="0"/>
            </a:schemeClr>
          </a:solidFill>
          <a:prstDash val="dash"/>
        </a:ln>
        <a:effectLst/>
      </dgm:spPr>
    </dgm:pt>
    <dgm:pt modelId="{E18B72C8-E65A-48D1-8338-0FF91AF4C8AF}" type="pres">
      <dgm:prSet presAssocID="{A31AD34A-946D-484E-B891-1DC54644C3C7}" presName="ConnectLineEnd1" presStyleLbl="lnNode1" presStyleIdx="0" presStyleCnt="3"/>
      <dgm:spPr/>
    </dgm:pt>
    <dgm:pt modelId="{9C7953E5-939E-4BE1-BE08-51C8D954F4ED}" type="pres">
      <dgm:prSet presAssocID="{A31AD34A-946D-484E-B891-1DC54644C3C7}" presName="EmptyPane1" presStyleCnt="0"/>
      <dgm:spPr/>
    </dgm:pt>
    <dgm:pt modelId="{F6777F64-B876-4CFE-B302-6B44749CD01E}" type="pres">
      <dgm:prSet presAssocID="{2A90C649-F39F-409A-BF99-5CA396503589}" presName="spaceBetweenRectangles1" presStyleCnt="0"/>
      <dgm:spPr/>
    </dgm:pt>
    <dgm:pt modelId="{3109FF2C-4728-453B-8658-71585CBFC6D9}" type="pres">
      <dgm:prSet presAssocID="{C50FC0D2-E912-4BDA-942A-336293CD9B81}" presName="composite1" presStyleCnt="0"/>
      <dgm:spPr/>
    </dgm:pt>
    <dgm:pt modelId="{273572AC-E2EB-4378-92C9-2943F6B17F1A}" type="pres">
      <dgm:prSet presAssocID="{C50FC0D2-E912-4BDA-942A-336293CD9B81}" presName="parent1" presStyleLbl="alignNode1" presStyleIdx="1" presStyleCnt="3">
        <dgm:presLayoutVars>
          <dgm:chMax val="1"/>
          <dgm:chPref val="1"/>
          <dgm:bulletEnabled val="1"/>
        </dgm:presLayoutVars>
      </dgm:prSet>
      <dgm:spPr/>
    </dgm:pt>
    <dgm:pt modelId="{637D5E9E-8C40-4605-8850-068ED63ABCE9}" type="pres">
      <dgm:prSet presAssocID="{C50FC0D2-E912-4BDA-942A-336293CD9B81}" presName="Childtext1" presStyleLbl="revTx" presStyleIdx="1" presStyleCnt="3" custLinFactNeighborX="-114" custLinFactNeighborY="-10759">
        <dgm:presLayoutVars>
          <dgm:bulletEnabled val="1"/>
        </dgm:presLayoutVars>
      </dgm:prSet>
      <dgm:spPr/>
    </dgm:pt>
    <dgm:pt modelId="{0F438608-381B-43BC-AC83-C66F0F9431D5}" type="pres">
      <dgm:prSet presAssocID="{C50FC0D2-E912-4BDA-942A-336293CD9B81}" presName="ConnectLine1" presStyleLbl="sibTrans1D1" presStyleIdx="1" presStyleCnt="3"/>
      <dgm:spPr>
        <a:noFill/>
        <a:ln w="9525" cap="rnd" cmpd="sng" algn="ctr">
          <a:solidFill>
            <a:schemeClr val="accent3">
              <a:hueOff val="0"/>
              <a:satOff val="0"/>
              <a:lumOff val="0"/>
              <a:alphaOff val="0"/>
            </a:schemeClr>
          </a:solidFill>
          <a:prstDash val="dash"/>
        </a:ln>
        <a:effectLst/>
      </dgm:spPr>
    </dgm:pt>
    <dgm:pt modelId="{1114BF92-1147-42D1-B410-6C915B4D6A39}" type="pres">
      <dgm:prSet presAssocID="{C50FC0D2-E912-4BDA-942A-336293CD9B81}" presName="ConnectLineEnd1" presStyleLbl="lnNode1" presStyleIdx="1" presStyleCnt="3"/>
      <dgm:spPr/>
    </dgm:pt>
    <dgm:pt modelId="{95F21374-7C02-4059-B989-F0377320B863}" type="pres">
      <dgm:prSet presAssocID="{C50FC0D2-E912-4BDA-942A-336293CD9B81}" presName="EmptyPane1" presStyleCnt="0"/>
      <dgm:spPr/>
    </dgm:pt>
    <dgm:pt modelId="{9DE984F8-1103-41D8-877F-D35763658F94}" type="pres">
      <dgm:prSet presAssocID="{FB930F7A-CB85-4980-AAEC-BAEC019030D7}" presName="spaceBetweenRectangles1" presStyleCnt="0"/>
      <dgm:spPr/>
    </dgm:pt>
    <dgm:pt modelId="{44CFAB2F-26FE-4917-AA43-550E0A282D37}" type="pres">
      <dgm:prSet presAssocID="{2743A88A-73C6-4F2A-8C1C-CD6F6962D9AA}" presName="composite1" presStyleCnt="0"/>
      <dgm:spPr/>
    </dgm:pt>
    <dgm:pt modelId="{88E36082-9340-411D-8BF4-BD2F4B8FA7A4}" type="pres">
      <dgm:prSet presAssocID="{2743A88A-73C6-4F2A-8C1C-CD6F6962D9AA}" presName="parent1" presStyleLbl="alignNode1" presStyleIdx="2" presStyleCnt="3">
        <dgm:presLayoutVars>
          <dgm:chMax val="1"/>
          <dgm:chPref val="1"/>
          <dgm:bulletEnabled val="1"/>
        </dgm:presLayoutVars>
      </dgm:prSet>
      <dgm:spPr/>
    </dgm:pt>
    <dgm:pt modelId="{7E76AC71-9B88-47F1-A91C-F3F4CF130FA8}" type="pres">
      <dgm:prSet presAssocID="{2743A88A-73C6-4F2A-8C1C-CD6F6962D9AA}" presName="Childtext1" presStyleLbl="revTx" presStyleIdx="2" presStyleCnt="3">
        <dgm:presLayoutVars>
          <dgm:bulletEnabled val="1"/>
        </dgm:presLayoutVars>
      </dgm:prSet>
      <dgm:spPr/>
    </dgm:pt>
    <dgm:pt modelId="{72DD0A3B-AA23-4DFC-B3D4-0B2955A1809A}" type="pres">
      <dgm:prSet presAssocID="{2743A88A-73C6-4F2A-8C1C-CD6F6962D9AA}" presName="ConnectLine1" presStyleLbl="sibTrans1D1" presStyleIdx="2" presStyleCnt="3"/>
      <dgm:spPr>
        <a:noFill/>
        <a:ln w="9525" cap="rnd" cmpd="sng" algn="ctr">
          <a:solidFill>
            <a:schemeClr val="accent4">
              <a:hueOff val="0"/>
              <a:satOff val="0"/>
              <a:lumOff val="0"/>
              <a:alphaOff val="0"/>
            </a:schemeClr>
          </a:solidFill>
          <a:prstDash val="dash"/>
        </a:ln>
        <a:effectLst/>
      </dgm:spPr>
    </dgm:pt>
    <dgm:pt modelId="{86B00DA2-37E2-4818-A73B-4386E2D75C6E}" type="pres">
      <dgm:prSet presAssocID="{2743A88A-73C6-4F2A-8C1C-CD6F6962D9AA}" presName="ConnectLineEnd1" presStyleLbl="lnNode1" presStyleIdx="2" presStyleCnt="3"/>
      <dgm:spPr/>
    </dgm:pt>
    <dgm:pt modelId="{345C260B-830C-434C-B2E5-32DDEDF83338}" type="pres">
      <dgm:prSet presAssocID="{2743A88A-73C6-4F2A-8C1C-CD6F6962D9AA}" presName="EmptyPane1" presStyleCnt="0"/>
      <dgm:spPr/>
    </dgm:pt>
  </dgm:ptLst>
  <dgm:cxnLst>
    <dgm:cxn modelId="{FCFAED0F-D301-495E-955E-DAB237AC9A97}" srcId="{534586C4-B2AA-40F3-8BD1-A1A04AE8BBC8}" destId="{C50FC0D2-E912-4BDA-942A-336293CD9B81}" srcOrd="1" destOrd="0" parTransId="{620F4F45-6D98-4950-8E8D-C6679896CDB4}" sibTransId="{FB930F7A-CB85-4980-AAEC-BAEC019030D7}"/>
    <dgm:cxn modelId="{A719D920-11D3-4E04-B9B7-70D7226DB82C}" type="presOf" srcId="{A31AD34A-946D-484E-B891-1DC54644C3C7}" destId="{E269C9CB-262F-4EC5-A4DE-69853A77A33B}" srcOrd="0" destOrd="0" presId="urn:microsoft.com/office/officeart/2016/7/layout/RoundedRectangleTimeline"/>
    <dgm:cxn modelId="{D0FFA528-C846-4970-9820-0C089D43DE4F}" srcId="{534586C4-B2AA-40F3-8BD1-A1A04AE8BBC8}" destId="{2743A88A-73C6-4F2A-8C1C-CD6F6962D9AA}" srcOrd="2" destOrd="0" parTransId="{CC8D734D-5006-4901-9A45-84321FC1026E}" sibTransId="{C9FCE382-6372-4F48-B0FB-B62DCFEA043D}"/>
    <dgm:cxn modelId="{7166E532-A206-4FA1-B16D-3CD9B48F2781}" srcId="{2743A88A-73C6-4F2A-8C1C-CD6F6962D9AA}" destId="{626A2DCC-6176-4166-880E-C1043930654A}" srcOrd="0" destOrd="0" parTransId="{D37BF299-44FB-4E03-83E5-A6C97957C00F}" sibTransId="{02A9702C-79D2-4135-B5C2-077F3CAF90B8}"/>
    <dgm:cxn modelId="{9BD63D36-3313-4526-B18D-C83CECC3B27E}" type="presOf" srcId="{626A2DCC-6176-4166-880E-C1043930654A}" destId="{7E76AC71-9B88-47F1-A91C-F3F4CF130FA8}" srcOrd="0" destOrd="0" presId="urn:microsoft.com/office/officeart/2016/7/layout/RoundedRectangleTimeline"/>
    <dgm:cxn modelId="{2992556A-821C-4B5B-8C5B-E505B819FA3B}" srcId="{A31AD34A-946D-484E-B891-1DC54644C3C7}" destId="{D32EFBFD-C89C-4BB4-A5C2-88B58ABE5DAC}" srcOrd="0" destOrd="0" parTransId="{EA9423E7-E07D-403E-86FF-0D545F8A417F}" sibTransId="{CE63F61C-36E3-49CD-A2AD-09A3C361E476}"/>
    <dgm:cxn modelId="{AB9CD456-9D2F-404B-A6D1-3E2535293972}" type="presOf" srcId="{534586C4-B2AA-40F3-8BD1-A1A04AE8BBC8}" destId="{EDBDB52C-14DA-4C42-9B90-EDCC6B762A3C}" srcOrd="0" destOrd="0" presId="urn:microsoft.com/office/officeart/2016/7/layout/RoundedRectangleTimeline"/>
    <dgm:cxn modelId="{5DAE5AC5-3465-4319-9F6B-820FD43DE6B6}" type="presOf" srcId="{935EFD16-C2D5-4408-B471-854B481E9C20}" destId="{637D5E9E-8C40-4605-8850-068ED63ABCE9}" srcOrd="0" destOrd="0" presId="urn:microsoft.com/office/officeart/2016/7/layout/RoundedRectangleTimeline"/>
    <dgm:cxn modelId="{F228AACA-CBED-4F17-9FB9-2A19F7265670}" srcId="{534586C4-B2AA-40F3-8BD1-A1A04AE8BBC8}" destId="{A31AD34A-946D-484E-B891-1DC54644C3C7}" srcOrd="0" destOrd="0" parTransId="{95EA71E8-3AAB-4B50-9A33-D3EB6874C975}" sibTransId="{2A90C649-F39F-409A-BF99-5CA396503589}"/>
    <dgm:cxn modelId="{9868EECF-8FA4-40FD-8EDC-1D5F5F014B00}" srcId="{C50FC0D2-E912-4BDA-942A-336293CD9B81}" destId="{935EFD16-C2D5-4408-B471-854B481E9C20}" srcOrd="0" destOrd="0" parTransId="{C27D8094-FE64-4308-BDE1-DE7E29972EB9}" sibTransId="{5682256C-1122-41FA-BA06-4EACE9147AB3}"/>
    <dgm:cxn modelId="{3A1788DA-35EB-4ED5-8885-4BE9737742D8}" type="presOf" srcId="{2743A88A-73C6-4F2A-8C1C-CD6F6962D9AA}" destId="{88E36082-9340-411D-8BF4-BD2F4B8FA7A4}" srcOrd="0" destOrd="0" presId="urn:microsoft.com/office/officeart/2016/7/layout/RoundedRectangleTimeline"/>
    <dgm:cxn modelId="{23B209E6-0135-4AE4-9A96-48EBBD9CAD87}" type="presOf" srcId="{C50FC0D2-E912-4BDA-942A-336293CD9B81}" destId="{273572AC-E2EB-4378-92C9-2943F6B17F1A}" srcOrd="0" destOrd="0" presId="urn:microsoft.com/office/officeart/2016/7/layout/RoundedRectangleTimeline"/>
    <dgm:cxn modelId="{546997FE-60AB-4F71-B7D4-B5CC4D8B6B27}" type="presOf" srcId="{D32EFBFD-C89C-4BB4-A5C2-88B58ABE5DAC}" destId="{F5B7F019-0B53-461A-8D16-26DC889CCD94}" srcOrd="0" destOrd="0" presId="urn:microsoft.com/office/officeart/2016/7/layout/RoundedRectangleTimeline"/>
    <dgm:cxn modelId="{1EEB8A6A-EADB-4BAB-9C06-84DE199B5081}" type="presParOf" srcId="{EDBDB52C-14DA-4C42-9B90-EDCC6B762A3C}" destId="{8567F38F-9E5D-4904-B0D9-27138FACC291}" srcOrd="0" destOrd="0" presId="urn:microsoft.com/office/officeart/2016/7/layout/RoundedRectangleTimeline"/>
    <dgm:cxn modelId="{DD40E1A6-4531-45DC-8CD9-2FBBC45C31F2}" type="presParOf" srcId="{8567F38F-9E5D-4904-B0D9-27138FACC291}" destId="{E269C9CB-262F-4EC5-A4DE-69853A77A33B}" srcOrd="0" destOrd="0" presId="urn:microsoft.com/office/officeart/2016/7/layout/RoundedRectangleTimeline"/>
    <dgm:cxn modelId="{BE8E26FD-BAE2-4F4F-867E-084AB797D1C6}" type="presParOf" srcId="{8567F38F-9E5D-4904-B0D9-27138FACC291}" destId="{F5B7F019-0B53-461A-8D16-26DC889CCD94}" srcOrd="1" destOrd="0" presId="urn:microsoft.com/office/officeart/2016/7/layout/RoundedRectangleTimeline"/>
    <dgm:cxn modelId="{82289151-D5C9-4C71-957A-0C10943E7E99}" type="presParOf" srcId="{8567F38F-9E5D-4904-B0D9-27138FACC291}" destId="{836DC271-0C6F-4F7E-A1AE-F181DA0C6910}" srcOrd="2" destOrd="0" presId="urn:microsoft.com/office/officeart/2016/7/layout/RoundedRectangleTimeline"/>
    <dgm:cxn modelId="{5D0C81DB-9F41-47C2-8A65-C65187BEA9EE}" type="presParOf" srcId="{8567F38F-9E5D-4904-B0D9-27138FACC291}" destId="{E18B72C8-E65A-48D1-8338-0FF91AF4C8AF}" srcOrd="3" destOrd="0" presId="urn:microsoft.com/office/officeart/2016/7/layout/RoundedRectangleTimeline"/>
    <dgm:cxn modelId="{ED8A543E-5326-4242-A5C9-A098C1AE6AAC}" type="presParOf" srcId="{8567F38F-9E5D-4904-B0D9-27138FACC291}" destId="{9C7953E5-939E-4BE1-BE08-51C8D954F4ED}" srcOrd="4" destOrd="0" presId="urn:microsoft.com/office/officeart/2016/7/layout/RoundedRectangleTimeline"/>
    <dgm:cxn modelId="{16F83BDA-952B-4355-A6F2-E3EE9F3A3191}" type="presParOf" srcId="{EDBDB52C-14DA-4C42-9B90-EDCC6B762A3C}" destId="{F6777F64-B876-4CFE-B302-6B44749CD01E}" srcOrd="1" destOrd="0" presId="urn:microsoft.com/office/officeart/2016/7/layout/RoundedRectangleTimeline"/>
    <dgm:cxn modelId="{CAEBF4A7-0933-4C8D-897A-3B2B819DDA50}" type="presParOf" srcId="{EDBDB52C-14DA-4C42-9B90-EDCC6B762A3C}" destId="{3109FF2C-4728-453B-8658-71585CBFC6D9}" srcOrd="2" destOrd="0" presId="urn:microsoft.com/office/officeart/2016/7/layout/RoundedRectangleTimeline"/>
    <dgm:cxn modelId="{34C6A275-649D-4B23-A11D-40D02DD8C5C3}" type="presParOf" srcId="{3109FF2C-4728-453B-8658-71585CBFC6D9}" destId="{273572AC-E2EB-4378-92C9-2943F6B17F1A}" srcOrd="0" destOrd="0" presId="urn:microsoft.com/office/officeart/2016/7/layout/RoundedRectangleTimeline"/>
    <dgm:cxn modelId="{F0D72230-C323-47F0-A6AF-9ADFF7A27447}" type="presParOf" srcId="{3109FF2C-4728-453B-8658-71585CBFC6D9}" destId="{637D5E9E-8C40-4605-8850-068ED63ABCE9}" srcOrd="1" destOrd="0" presId="urn:microsoft.com/office/officeart/2016/7/layout/RoundedRectangleTimeline"/>
    <dgm:cxn modelId="{DAEC8E9E-3F05-4350-9BB7-06CE162F7961}" type="presParOf" srcId="{3109FF2C-4728-453B-8658-71585CBFC6D9}" destId="{0F438608-381B-43BC-AC83-C66F0F9431D5}" srcOrd="2" destOrd="0" presId="urn:microsoft.com/office/officeart/2016/7/layout/RoundedRectangleTimeline"/>
    <dgm:cxn modelId="{2406C539-CEAF-4059-8B15-002223DA74AC}" type="presParOf" srcId="{3109FF2C-4728-453B-8658-71585CBFC6D9}" destId="{1114BF92-1147-42D1-B410-6C915B4D6A39}" srcOrd="3" destOrd="0" presId="urn:microsoft.com/office/officeart/2016/7/layout/RoundedRectangleTimeline"/>
    <dgm:cxn modelId="{2C08A04F-2449-4902-865C-85B9BFEFFBC0}" type="presParOf" srcId="{3109FF2C-4728-453B-8658-71585CBFC6D9}" destId="{95F21374-7C02-4059-B989-F0377320B863}" srcOrd="4" destOrd="0" presId="urn:microsoft.com/office/officeart/2016/7/layout/RoundedRectangleTimeline"/>
    <dgm:cxn modelId="{05BDA8ED-9634-4F72-986E-4C508F979F12}" type="presParOf" srcId="{EDBDB52C-14DA-4C42-9B90-EDCC6B762A3C}" destId="{9DE984F8-1103-41D8-877F-D35763658F94}" srcOrd="3" destOrd="0" presId="urn:microsoft.com/office/officeart/2016/7/layout/RoundedRectangleTimeline"/>
    <dgm:cxn modelId="{2A542EF1-CB85-4E96-9E68-48D542907D2A}" type="presParOf" srcId="{EDBDB52C-14DA-4C42-9B90-EDCC6B762A3C}" destId="{44CFAB2F-26FE-4917-AA43-550E0A282D37}" srcOrd="4" destOrd="0" presId="urn:microsoft.com/office/officeart/2016/7/layout/RoundedRectangleTimeline"/>
    <dgm:cxn modelId="{626DD6B0-FB18-4C2F-9D25-0997010BD1A6}" type="presParOf" srcId="{44CFAB2F-26FE-4917-AA43-550E0A282D37}" destId="{88E36082-9340-411D-8BF4-BD2F4B8FA7A4}" srcOrd="0" destOrd="0" presId="urn:microsoft.com/office/officeart/2016/7/layout/RoundedRectangleTimeline"/>
    <dgm:cxn modelId="{C83181D0-0DB7-445A-AEC5-54223026938D}" type="presParOf" srcId="{44CFAB2F-26FE-4917-AA43-550E0A282D37}" destId="{7E76AC71-9B88-47F1-A91C-F3F4CF130FA8}" srcOrd="1" destOrd="0" presId="urn:microsoft.com/office/officeart/2016/7/layout/RoundedRectangleTimeline"/>
    <dgm:cxn modelId="{1C365FD1-6FC6-4C3C-BE6F-CC05C80B81B1}" type="presParOf" srcId="{44CFAB2F-26FE-4917-AA43-550E0A282D37}" destId="{72DD0A3B-AA23-4DFC-B3D4-0B2955A1809A}" srcOrd="2" destOrd="0" presId="urn:microsoft.com/office/officeart/2016/7/layout/RoundedRectangleTimeline"/>
    <dgm:cxn modelId="{93B8FCDF-A3E1-4CA9-A2D8-143EE13E5EB1}" type="presParOf" srcId="{44CFAB2F-26FE-4917-AA43-550E0A282D37}" destId="{86B00DA2-37E2-4818-A73B-4386E2D75C6E}" srcOrd="3" destOrd="0" presId="urn:microsoft.com/office/officeart/2016/7/layout/RoundedRectangleTimeline"/>
    <dgm:cxn modelId="{B970F35A-736B-474D-AFB1-4AF79356248C}" type="presParOf" srcId="{44CFAB2F-26FE-4917-AA43-550E0A282D37}" destId="{345C260B-830C-434C-B2E5-32DDEDF83338}" srcOrd="4" destOrd="0" presId="urn:microsoft.com/office/officeart/2016/7/layout/RoundedRectangle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743E38-38A8-428D-A251-57728A011A4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3467C1F-112C-4106-92C2-4BBF7E1F31A7}">
      <dgm:prSet/>
      <dgm:spPr/>
      <dgm:t>
        <a:bodyPr/>
        <a:lstStyle/>
        <a:p>
          <a:r>
            <a:rPr lang="es-ES" dirty="0">
              <a:latin typeface="Biome" panose="020B0503030204020804" pitchFamily="34" charset="0"/>
              <a:cs typeface="Biome" panose="020B0503030204020804" pitchFamily="34" charset="0"/>
            </a:rPr>
            <a:t>Mercado nicho (pero en auge)</a:t>
          </a:r>
          <a:endParaRPr lang="en-US" dirty="0">
            <a:latin typeface="Biome" panose="020B0503030204020804" pitchFamily="34" charset="0"/>
            <a:cs typeface="Biome" panose="020B0503030204020804" pitchFamily="34" charset="0"/>
          </a:endParaRPr>
        </a:p>
      </dgm:t>
    </dgm:pt>
    <dgm:pt modelId="{25BDD945-F107-4D4A-AC79-FF56AFF28C38}" type="parTrans" cxnId="{B49CB8B5-0227-4845-A637-5858E11B0639}">
      <dgm:prSet/>
      <dgm:spPr/>
      <dgm:t>
        <a:bodyPr/>
        <a:lstStyle/>
        <a:p>
          <a:endParaRPr lang="en-US"/>
        </a:p>
      </dgm:t>
    </dgm:pt>
    <dgm:pt modelId="{C70AF0A6-8377-4E5F-8B01-8CA75349EB1B}" type="sibTrans" cxnId="{B49CB8B5-0227-4845-A637-5858E11B0639}">
      <dgm:prSet/>
      <dgm:spPr/>
      <dgm:t>
        <a:bodyPr/>
        <a:lstStyle/>
        <a:p>
          <a:endParaRPr lang="en-US"/>
        </a:p>
      </dgm:t>
    </dgm:pt>
    <dgm:pt modelId="{0CD89B5A-39BD-4E29-937A-C4881E67F4EA}">
      <dgm:prSet/>
      <dgm:spPr/>
      <dgm:t>
        <a:bodyPr/>
        <a:lstStyle/>
        <a:p>
          <a:r>
            <a:rPr lang="es-ES" dirty="0">
              <a:latin typeface="Biome" panose="020B0503030204020804" pitchFamily="34" charset="0"/>
              <a:cs typeface="Biome" panose="020B0503030204020804" pitchFamily="34" charset="0"/>
            </a:rPr>
            <a:t>Comunicación </a:t>
          </a:r>
          <a:r>
            <a:rPr lang="es-ES" i="1" dirty="0">
              <a:latin typeface="Biome" panose="020B0503030204020804" pitchFamily="34" charset="0"/>
              <a:cs typeface="Biome" panose="020B0503030204020804" pitchFamily="34" charset="0"/>
            </a:rPr>
            <a:t>Boca a Boca </a:t>
          </a:r>
          <a:r>
            <a:rPr lang="es-ES" i="0" dirty="0">
              <a:latin typeface="Biome" panose="020B0503030204020804" pitchFamily="34" charset="0"/>
              <a:cs typeface="Biome" panose="020B0503030204020804" pitchFamily="34" charset="0"/>
            </a:rPr>
            <a:t>(no pun </a:t>
          </a:r>
          <a:r>
            <a:rPr lang="es-ES" i="0" dirty="0" err="1">
              <a:latin typeface="Biome" panose="020B0503030204020804" pitchFamily="34" charset="0"/>
              <a:cs typeface="Biome" panose="020B0503030204020804" pitchFamily="34" charset="0"/>
            </a:rPr>
            <a:t>intended</a:t>
          </a:r>
          <a:r>
            <a:rPr lang="es-ES" i="0" dirty="0">
              <a:latin typeface="Biome" panose="020B0503030204020804" pitchFamily="34" charset="0"/>
              <a:cs typeface="Biome" panose="020B0503030204020804" pitchFamily="34" charset="0"/>
            </a:rPr>
            <a:t>)</a:t>
          </a:r>
          <a:endParaRPr lang="en-US" i="0" dirty="0">
            <a:latin typeface="Biome" panose="020B0503030204020804" pitchFamily="34" charset="0"/>
            <a:cs typeface="Biome" panose="020B0503030204020804" pitchFamily="34" charset="0"/>
          </a:endParaRPr>
        </a:p>
      </dgm:t>
    </dgm:pt>
    <dgm:pt modelId="{C02641B0-F51E-44BA-AF7F-966BBDAAA835}" type="parTrans" cxnId="{E271C171-4392-468D-B2BD-9690D435D289}">
      <dgm:prSet/>
      <dgm:spPr/>
      <dgm:t>
        <a:bodyPr/>
        <a:lstStyle/>
        <a:p>
          <a:endParaRPr lang="en-US"/>
        </a:p>
      </dgm:t>
    </dgm:pt>
    <dgm:pt modelId="{B838312B-3179-4082-8D28-7A670439C09D}" type="sibTrans" cxnId="{E271C171-4392-468D-B2BD-9690D435D289}">
      <dgm:prSet/>
      <dgm:spPr/>
      <dgm:t>
        <a:bodyPr/>
        <a:lstStyle/>
        <a:p>
          <a:endParaRPr lang="en-US"/>
        </a:p>
      </dgm:t>
    </dgm:pt>
    <dgm:pt modelId="{19FCDE4D-3D6C-40D6-B83A-A6C802C34AFC}">
      <dgm:prSet/>
      <dgm:spPr/>
      <dgm:t>
        <a:bodyPr/>
        <a:lstStyle/>
        <a:p>
          <a:r>
            <a:rPr lang="es-ES" dirty="0">
              <a:latin typeface="Biome" panose="020B0503030204020804" pitchFamily="34" charset="0"/>
              <a:cs typeface="Biome" panose="020B0503030204020804" pitchFamily="34" charset="0"/>
            </a:rPr>
            <a:t>Puede tener consecuencias laborales para los empleados</a:t>
          </a:r>
          <a:endParaRPr lang="en-US" dirty="0">
            <a:latin typeface="Biome" panose="020B0503030204020804" pitchFamily="34" charset="0"/>
            <a:cs typeface="Biome" panose="020B0503030204020804" pitchFamily="34" charset="0"/>
          </a:endParaRPr>
        </a:p>
      </dgm:t>
    </dgm:pt>
    <dgm:pt modelId="{6EB9C369-AC54-4825-8C1E-90A9C0B38ED6}" type="parTrans" cxnId="{34EE5247-2653-4DC6-92D6-E8495C2B0211}">
      <dgm:prSet/>
      <dgm:spPr/>
      <dgm:t>
        <a:bodyPr/>
        <a:lstStyle/>
        <a:p>
          <a:endParaRPr lang="en-US"/>
        </a:p>
      </dgm:t>
    </dgm:pt>
    <dgm:pt modelId="{2369C0C8-F7C7-43CE-A751-82FDB7B1AFEC}" type="sibTrans" cxnId="{34EE5247-2653-4DC6-92D6-E8495C2B0211}">
      <dgm:prSet/>
      <dgm:spPr/>
      <dgm:t>
        <a:bodyPr/>
        <a:lstStyle/>
        <a:p>
          <a:endParaRPr lang="en-US"/>
        </a:p>
      </dgm:t>
    </dgm:pt>
    <dgm:pt modelId="{223E02CA-081C-4CA1-916D-6236595BA57D}">
      <dgm:prSet/>
      <dgm:spPr/>
      <dgm:t>
        <a:bodyPr/>
        <a:lstStyle/>
        <a:p>
          <a:r>
            <a:rPr lang="es-ES" dirty="0">
              <a:latin typeface="Biome" panose="020B0503030204020804" pitchFamily="34" charset="0"/>
              <a:cs typeface="Biome" panose="020B0503030204020804" pitchFamily="34" charset="0"/>
            </a:rPr>
            <a:t>Reclutamiento más complicado</a:t>
          </a:r>
          <a:endParaRPr lang="en-US" dirty="0">
            <a:latin typeface="Biome" panose="020B0503030204020804" pitchFamily="34" charset="0"/>
            <a:cs typeface="Biome" panose="020B0503030204020804" pitchFamily="34" charset="0"/>
          </a:endParaRPr>
        </a:p>
      </dgm:t>
    </dgm:pt>
    <dgm:pt modelId="{34D0AFC2-5336-44DC-AE30-189D0AB87EFF}" type="parTrans" cxnId="{4E0CFFEF-D5B1-4521-92A8-C716BF3ADCA5}">
      <dgm:prSet/>
      <dgm:spPr/>
      <dgm:t>
        <a:bodyPr/>
        <a:lstStyle/>
        <a:p>
          <a:endParaRPr lang="en-US"/>
        </a:p>
      </dgm:t>
    </dgm:pt>
    <dgm:pt modelId="{8CD27238-670A-4A02-98AD-A54F43578F3A}" type="sibTrans" cxnId="{4E0CFFEF-D5B1-4521-92A8-C716BF3ADCA5}">
      <dgm:prSet/>
      <dgm:spPr/>
      <dgm:t>
        <a:bodyPr/>
        <a:lstStyle/>
        <a:p>
          <a:endParaRPr lang="en-US"/>
        </a:p>
      </dgm:t>
    </dgm:pt>
    <dgm:pt modelId="{B9016CB0-3FFC-4062-A0C8-E177D6AAF866}">
      <dgm:prSet/>
      <dgm:spPr/>
      <dgm:t>
        <a:bodyPr/>
        <a:lstStyle/>
        <a:p>
          <a:r>
            <a:rPr lang="es-ES">
              <a:latin typeface="Biome" panose="020B0503030204020804" pitchFamily="34" charset="0"/>
              <a:cs typeface="Biome" panose="020B0503030204020804" pitchFamily="34" charset="0"/>
            </a:rPr>
            <a:t>Claves:</a:t>
          </a:r>
          <a:endParaRPr lang="en-US">
            <a:latin typeface="Biome" panose="020B0503030204020804" pitchFamily="34" charset="0"/>
            <a:cs typeface="Biome" panose="020B0503030204020804" pitchFamily="34" charset="0"/>
          </a:endParaRPr>
        </a:p>
      </dgm:t>
    </dgm:pt>
    <dgm:pt modelId="{FBF3ADEE-5004-4BFA-8105-2D5C2AB17AFC}" type="parTrans" cxnId="{4026F4E6-C713-42F9-B178-45DE1102B034}">
      <dgm:prSet/>
      <dgm:spPr/>
      <dgm:t>
        <a:bodyPr/>
        <a:lstStyle/>
        <a:p>
          <a:endParaRPr lang="en-US"/>
        </a:p>
      </dgm:t>
    </dgm:pt>
    <dgm:pt modelId="{C72AB5A2-F0C7-4614-912C-8407636E011E}" type="sibTrans" cxnId="{4026F4E6-C713-42F9-B178-45DE1102B034}">
      <dgm:prSet/>
      <dgm:spPr/>
      <dgm:t>
        <a:bodyPr/>
        <a:lstStyle/>
        <a:p>
          <a:endParaRPr lang="en-US"/>
        </a:p>
      </dgm:t>
    </dgm:pt>
    <dgm:pt modelId="{606AE75E-12F5-4256-BF0F-4AC1DFEF7A56}">
      <dgm:prSet/>
      <dgm:spPr/>
      <dgm:t>
        <a:bodyPr/>
        <a:lstStyle/>
        <a:p>
          <a:r>
            <a:rPr lang="es-ES" dirty="0">
              <a:latin typeface="Biome" panose="020B0503030204020804" pitchFamily="34" charset="0"/>
              <a:cs typeface="Biome" panose="020B0503030204020804" pitchFamily="34" charset="0"/>
            </a:rPr>
            <a:t>Imagen</a:t>
          </a:r>
          <a:endParaRPr lang="en-US" dirty="0">
            <a:latin typeface="Biome" panose="020B0503030204020804" pitchFamily="34" charset="0"/>
            <a:cs typeface="Biome" panose="020B0503030204020804" pitchFamily="34" charset="0"/>
          </a:endParaRPr>
        </a:p>
      </dgm:t>
    </dgm:pt>
    <dgm:pt modelId="{B553C5C2-B40A-49BF-ADB9-035E9DB2FAE7}" type="parTrans" cxnId="{6FBDF2B7-7557-41E1-A55C-2D9EF421BF65}">
      <dgm:prSet/>
      <dgm:spPr/>
      <dgm:t>
        <a:bodyPr/>
        <a:lstStyle/>
        <a:p>
          <a:endParaRPr lang="en-US"/>
        </a:p>
      </dgm:t>
    </dgm:pt>
    <dgm:pt modelId="{29FD1D1C-1911-41DA-BD08-BB5F703B1679}" type="sibTrans" cxnId="{6FBDF2B7-7557-41E1-A55C-2D9EF421BF65}">
      <dgm:prSet/>
      <dgm:spPr/>
      <dgm:t>
        <a:bodyPr/>
        <a:lstStyle/>
        <a:p>
          <a:endParaRPr lang="en-US"/>
        </a:p>
      </dgm:t>
    </dgm:pt>
    <dgm:pt modelId="{6A7AE6A2-D63B-4E82-A138-8BB714D4ABB8}">
      <dgm:prSet/>
      <dgm:spPr/>
      <dgm:t>
        <a:bodyPr/>
        <a:lstStyle/>
        <a:p>
          <a:r>
            <a:rPr lang="es-ES" dirty="0">
              <a:latin typeface="Biome" panose="020B0503030204020804" pitchFamily="34" charset="0"/>
              <a:cs typeface="Biome" panose="020B0503030204020804" pitchFamily="34" charset="0"/>
            </a:rPr>
            <a:t>Calidad de los productos</a:t>
          </a:r>
          <a:endParaRPr lang="en-US" dirty="0">
            <a:latin typeface="Biome" panose="020B0503030204020804" pitchFamily="34" charset="0"/>
            <a:cs typeface="Biome" panose="020B0503030204020804" pitchFamily="34" charset="0"/>
          </a:endParaRPr>
        </a:p>
      </dgm:t>
    </dgm:pt>
    <dgm:pt modelId="{0741CD64-9172-4067-A540-4E43FB845812}" type="parTrans" cxnId="{97268125-E4F2-4678-A12C-A9583E517482}">
      <dgm:prSet/>
      <dgm:spPr/>
      <dgm:t>
        <a:bodyPr/>
        <a:lstStyle/>
        <a:p>
          <a:endParaRPr lang="en-US"/>
        </a:p>
      </dgm:t>
    </dgm:pt>
    <dgm:pt modelId="{DB4ADACA-1D50-4DA1-ABB5-569981B9B99F}" type="sibTrans" cxnId="{97268125-E4F2-4678-A12C-A9583E517482}">
      <dgm:prSet/>
      <dgm:spPr/>
      <dgm:t>
        <a:bodyPr/>
        <a:lstStyle/>
        <a:p>
          <a:endParaRPr lang="en-US"/>
        </a:p>
      </dgm:t>
    </dgm:pt>
    <dgm:pt modelId="{B41676ED-F8EA-404E-A2F9-862CE94009D2}">
      <dgm:prSet/>
      <dgm:spPr/>
      <dgm:t>
        <a:bodyPr/>
        <a:lstStyle/>
        <a:p>
          <a:r>
            <a:rPr lang="en-US" dirty="0" err="1">
              <a:latin typeface="Biome" panose="020B0503030204020804" pitchFamily="34" charset="0"/>
              <a:cs typeface="Biome" panose="020B0503030204020804" pitchFamily="34" charset="0"/>
            </a:rPr>
            <a:t>También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existen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otros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medios</a:t>
          </a:r>
          <a:endParaRPr lang="en-US" dirty="0">
            <a:latin typeface="Biome" panose="020B0503030204020804" pitchFamily="34" charset="0"/>
            <a:cs typeface="Biome" panose="020B0503030204020804" pitchFamily="34" charset="0"/>
          </a:endParaRPr>
        </a:p>
        <a:p>
          <a:r>
            <a:rPr lang="en-US" dirty="0">
              <a:latin typeface="Biome" panose="020B0503030204020804" pitchFamily="34" charset="0"/>
              <a:cs typeface="Biome" panose="020B0503030204020804" pitchFamily="34" charset="0"/>
            </a:rPr>
            <a:t>Poco </a:t>
          </a:r>
          <a:r>
            <a:rPr lang="en-US" dirty="0" err="1">
              <a:latin typeface="Biome" panose="020B0503030204020804" pitchFamily="34" charset="0"/>
              <a:cs typeface="Biome" panose="020B0503030204020804" pitchFamily="34" charset="0"/>
            </a:rPr>
            <a:t>Explícitos</a:t>
          </a:r>
          <a:endParaRPr lang="en-US" dirty="0">
            <a:latin typeface="Biome" panose="020B0503030204020804" pitchFamily="34" charset="0"/>
            <a:cs typeface="Biome" panose="020B0503030204020804" pitchFamily="34" charset="0"/>
          </a:endParaRPr>
        </a:p>
      </dgm:t>
    </dgm:pt>
    <dgm:pt modelId="{CE97549C-1778-4925-AB1C-6B0A0C001115}" type="parTrans" cxnId="{47D46F56-77D7-455D-BB89-EF51B306737A}">
      <dgm:prSet/>
      <dgm:spPr/>
      <dgm:t>
        <a:bodyPr/>
        <a:lstStyle/>
        <a:p>
          <a:endParaRPr lang="es-ES"/>
        </a:p>
      </dgm:t>
    </dgm:pt>
    <dgm:pt modelId="{8B17B96D-9841-415C-9DF6-89B61F4551BB}" type="sibTrans" cxnId="{47D46F56-77D7-455D-BB89-EF51B306737A}">
      <dgm:prSet/>
      <dgm:spPr/>
      <dgm:t>
        <a:bodyPr/>
        <a:lstStyle/>
        <a:p>
          <a:endParaRPr lang="es-ES"/>
        </a:p>
      </dgm:t>
    </dgm:pt>
    <dgm:pt modelId="{BF4447E2-FC1E-476B-8800-8BEF1EDC8105}">
      <dgm:prSet/>
      <dgm:spPr/>
      <dgm:t>
        <a:bodyPr/>
        <a:lstStyle/>
        <a:p>
          <a:r>
            <a:rPr lang="en-US" dirty="0">
              <a:latin typeface="Biome" panose="020B0503030204020804" pitchFamily="34" charset="0"/>
              <a:cs typeface="Biome" panose="020B0503030204020804" pitchFamily="34" charset="0"/>
            </a:rPr>
            <a:t>La imagen debe ser </a:t>
          </a:r>
          <a:r>
            <a:rPr lang="en-US" dirty="0" err="1">
              <a:latin typeface="Biome" panose="020B0503030204020804" pitchFamily="34" charset="0"/>
              <a:cs typeface="Biome" panose="020B0503030204020804" pitchFamily="34" charset="0"/>
            </a:rPr>
            <a:t>impecable</a:t>
          </a:r>
          <a:endParaRPr lang="en-US" dirty="0">
            <a:latin typeface="Biome" panose="020B0503030204020804" pitchFamily="34" charset="0"/>
            <a:cs typeface="Biome" panose="020B0503030204020804" pitchFamily="34" charset="0"/>
          </a:endParaRPr>
        </a:p>
      </dgm:t>
    </dgm:pt>
    <dgm:pt modelId="{EA7FCA53-E057-47D7-93D1-1C62BE427D1D}" type="parTrans" cxnId="{B2E0D167-C58D-46BD-A7F7-F2411E0D9E57}">
      <dgm:prSet/>
      <dgm:spPr/>
      <dgm:t>
        <a:bodyPr/>
        <a:lstStyle/>
        <a:p>
          <a:endParaRPr lang="es-ES"/>
        </a:p>
      </dgm:t>
    </dgm:pt>
    <dgm:pt modelId="{DB30FD4B-2894-43CD-AEB1-2783B07FBC0C}" type="sibTrans" cxnId="{B2E0D167-C58D-46BD-A7F7-F2411E0D9E57}">
      <dgm:prSet/>
      <dgm:spPr/>
      <dgm:t>
        <a:bodyPr/>
        <a:lstStyle/>
        <a:p>
          <a:endParaRPr lang="es-ES"/>
        </a:p>
      </dgm:t>
    </dgm:pt>
    <dgm:pt modelId="{D1506D0A-7006-4E36-8C1B-5332AF1C32DE}">
      <dgm:prSet/>
      <dgm:spPr/>
      <dgm:t>
        <a:bodyPr/>
        <a:lstStyle/>
        <a:p>
          <a:r>
            <a:rPr lang="en-US" dirty="0" err="1">
              <a:latin typeface="Biome" panose="020B0503030204020804" pitchFamily="34" charset="0"/>
              <a:cs typeface="Biome" panose="020B0503030204020804" pitchFamily="34" charset="0"/>
            </a:rPr>
            <a:t>Juguetes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deben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Desempeñar</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muy</a:t>
          </a:r>
          <a:r>
            <a:rPr lang="en-US" dirty="0">
              <a:latin typeface="Biome" panose="020B0503030204020804" pitchFamily="34" charset="0"/>
              <a:cs typeface="Biome" panose="020B0503030204020804" pitchFamily="34" charset="0"/>
            </a:rPr>
            <a:t> bien</a:t>
          </a:r>
        </a:p>
      </dgm:t>
    </dgm:pt>
    <dgm:pt modelId="{69178227-66C5-43C9-A0B9-1E9DB624ED62}" type="parTrans" cxnId="{018301D1-B5C5-4762-94F2-98E9803FD54C}">
      <dgm:prSet/>
      <dgm:spPr/>
      <dgm:t>
        <a:bodyPr/>
        <a:lstStyle/>
        <a:p>
          <a:endParaRPr lang="es-ES"/>
        </a:p>
      </dgm:t>
    </dgm:pt>
    <dgm:pt modelId="{B440472E-19ED-44F0-BC9C-6A7BFDC28372}" type="sibTrans" cxnId="{018301D1-B5C5-4762-94F2-98E9803FD54C}">
      <dgm:prSet/>
      <dgm:spPr/>
      <dgm:t>
        <a:bodyPr/>
        <a:lstStyle/>
        <a:p>
          <a:endParaRPr lang="es-ES"/>
        </a:p>
      </dgm:t>
    </dgm:pt>
    <dgm:pt modelId="{AD70D292-ADAD-4875-83A7-FB2BFB114295}" type="pres">
      <dgm:prSet presAssocID="{CE743E38-38A8-428D-A251-57728A011A4B}" presName="vert0" presStyleCnt="0">
        <dgm:presLayoutVars>
          <dgm:dir/>
          <dgm:animOne val="branch"/>
          <dgm:animLvl val="lvl"/>
        </dgm:presLayoutVars>
      </dgm:prSet>
      <dgm:spPr/>
    </dgm:pt>
    <dgm:pt modelId="{FD7E0E99-075F-4128-87EA-8594CA0CD432}" type="pres">
      <dgm:prSet presAssocID="{A3467C1F-112C-4106-92C2-4BBF7E1F31A7}" presName="thickLine" presStyleLbl="alignNode1" presStyleIdx="0" presStyleCnt="2"/>
      <dgm:spPr/>
    </dgm:pt>
    <dgm:pt modelId="{2E8ED288-A505-4853-8214-7822300C4569}" type="pres">
      <dgm:prSet presAssocID="{A3467C1F-112C-4106-92C2-4BBF7E1F31A7}" presName="horz1" presStyleCnt="0"/>
      <dgm:spPr/>
    </dgm:pt>
    <dgm:pt modelId="{8926D9FE-DD07-4B9A-B288-9D24DC8FFE8B}" type="pres">
      <dgm:prSet presAssocID="{A3467C1F-112C-4106-92C2-4BBF7E1F31A7}" presName="tx1" presStyleLbl="revTx" presStyleIdx="0" presStyleCnt="10"/>
      <dgm:spPr/>
    </dgm:pt>
    <dgm:pt modelId="{7A5706B6-F230-4B72-8D79-FD63CB1CD0FA}" type="pres">
      <dgm:prSet presAssocID="{A3467C1F-112C-4106-92C2-4BBF7E1F31A7}" presName="vert1" presStyleCnt="0"/>
      <dgm:spPr/>
    </dgm:pt>
    <dgm:pt modelId="{C6AD35A1-E4CE-4B69-9205-870454062C91}" type="pres">
      <dgm:prSet presAssocID="{0CD89B5A-39BD-4E29-937A-C4881E67F4EA}" presName="vertSpace2a" presStyleCnt="0"/>
      <dgm:spPr/>
    </dgm:pt>
    <dgm:pt modelId="{B1388883-B60D-4F86-AF0A-82D69A0C40AE}" type="pres">
      <dgm:prSet presAssocID="{0CD89B5A-39BD-4E29-937A-C4881E67F4EA}" presName="horz2" presStyleCnt="0"/>
      <dgm:spPr/>
    </dgm:pt>
    <dgm:pt modelId="{C8C38060-CB80-4A48-9492-9762B5076D39}" type="pres">
      <dgm:prSet presAssocID="{0CD89B5A-39BD-4E29-937A-C4881E67F4EA}" presName="horzSpace2" presStyleCnt="0"/>
      <dgm:spPr/>
    </dgm:pt>
    <dgm:pt modelId="{91EAAF1E-4BE6-4E9F-8B3F-3356DD2D25CD}" type="pres">
      <dgm:prSet presAssocID="{0CD89B5A-39BD-4E29-937A-C4881E67F4EA}" presName="tx2" presStyleLbl="revTx" presStyleIdx="1" presStyleCnt="10"/>
      <dgm:spPr/>
    </dgm:pt>
    <dgm:pt modelId="{5A9DE2ED-72E7-4DE9-97BB-092EF2DF5668}" type="pres">
      <dgm:prSet presAssocID="{0CD89B5A-39BD-4E29-937A-C4881E67F4EA}" presName="vert2" presStyleCnt="0"/>
      <dgm:spPr/>
    </dgm:pt>
    <dgm:pt modelId="{C11E38E0-3D7C-462A-944A-7816B38052BB}" type="pres">
      <dgm:prSet presAssocID="{B41676ED-F8EA-404E-A2F9-862CE94009D2}" presName="horz3" presStyleCnt="0"/>
      <dgm:spPr/>
    </dgm:pt>
    <dgm:pt modelId="{49ECC908-0A39-42B6-9A29-54192C5802E6}" type="pres">
      <dgm:prSet presAssocID="{B41676ED-F8EA-404E-A2F9-862CE94009D2}" presName="horzSpace3" presStyleCnt="0"/>
      <dgm:spPr/>
    </dgm:pt>
    <dgm:pt modelId="{F4A5F7CE-8C34-4710-A556-5C291B6B3E08}" type="pres">
      <dgm:prSet presAssocID="{B41676ED-F8EA-404E-A2F9-862CE94009D2}" presName="tx3" presStyleLbl="revTx" presStyleIdx="2" presStyleCnt="10"/>
      <dgm:spPr/>
    </dgm:pt>
    <dgm:pt modelId="{EF6D44E7-1623-4CDA-BA7A-C81134605EE0}" type="pres">
      <dgm:prSet presAssocID="{B41676ED-F8EA-404E-A2F9-862CE94009D2}" presName="vert3" presStyleCnt="0"/>
      <dgm:spPr/>
    </dgm:pt>
    <dgm:pt modelId="{8FA09A1A-79FD-4FE8-95F7-6B7D06379B0A}" type="pres">
      <dgm:prSet presAssocID="{0CD89B5A-39BD-4E29-937A-C4881E67F4EA}" presName="thinLine2b" presStyleLbl="callout" presStyleIdx="0" presStyleCnt="4"/>
      <dgm:spPr/>
    </dgm:pt>
    <dgm:pt modelId="{1706F041-6785-4131-BF5F-700F0C624C19}" type="pres">
      <dgm:prSet presAssocID="{0CD89B5A-39BD-4E29-937A-C4881E67F4EA}" presName="vertSpace2b" presStyleCnt="0"/>
      <dgm:spPr/>
    </dgm:pt>
    <dgm:pt modelId="{A0A3AE93-029F-47D8-BD31-8152AF05EA6E}" type="pres">
      <dgm:prSet presAssocID="{19FCDE4D-3D6C-40D6-B83A-A6C802C34AFC}" presName="horz2" presStyleCnt="0"/>
      <dgm:spPr/>
    </dgm:pt>
    <dgm:pt modelId="{62424707-882E-46B6-84B8-698A386284BE}" type="pres">
      <dgm:prSet presAssocID="{19FCDE4D-3D6C-40D6-B83A-A6C802C34AFC}" presName="horzSpace2" presStyleCnt="0"/>
      <dgm:spPr/>
    </dgm:pt>
    <dgm:pt modelId="{FABC1124-08C4-434E-905C-69DC31459668}" type="pres">
      <dgm:prSet presAssocID="{19FCDE4D-3D6C-40D6-B83A-A6C802C34AFC}" presName="tx2" presStyleLbl="revTx" presStyleIdx="3" presStyleCnt="10"/>
      <dgm:spPr/>
    </dgm:pt>
    <dgm:pt modelId="{F73A43A5-C49D-4D5C-9A78-85EE5F0A06C4}" type="pres">
      <dgm:prSet presAssocID="{19FCDE4D-3D6C-40D6-B83A-A6C802C34AFC}" presName="vert2" presStyleCnt="0"/>
      <dgm:spPr/>
    </dgm:pt>
    <dgm:pt modelId="{68BC9660-EFCF-4AC4-8F6F-1D20D6E994FB}" type="pres">
      <dgm:prSet presAssocID="{223E02CA-081C-4CA1-916D-6236595BA57D}" presName="horz3" presStyleCnt="0"/>
      <dgm:spPr/>
    </dgm:pt>
    <dgm:pt modelId="{3CDC4619-75F6-45DD-9277-B43C2210303F}" type="pres">
      <dgm:prSet presAssocID="{223E02CA-081C-4CA1-916D-6236595BA57D}" presName="horzSpace3" presStyleCnt="0"/>
      <dgm:spPr/>
    </dgm:pt>
    <dgm:pt modelId="{BA8CFD41-A070-4053-839E-BEAA730A4C2E}" type="pres">
      <dgm:prSet presAssocID="{223E02CA-081C-4CA1-916D-6236595BA57D}" presName="tx3" presStyleLbl="revTx" presStyleIdx="4" presStyleCnt="10"/>
      <dgm:spPr/>
    </dgm:pt>
    <dgm:pt modelId="{5920EFE8-C60D-427A-B820-4BF52726766C}" type="pres">
      <dgm:prSet presAssocID="{223E02CA-081C-4CA1-916D-6236595BA57D}" presName="vert3" presStyleCnt="0"/>
      <dgm:spPr/>
    </dgm:pt>
    <dgm:pt modelId="{82251219-C797-4AF3-ACD8-229264176417}" type="pres">
      <dgm:prSet presAssocID="{19FCDE4D-3D6C-40D6-B83A-A6C802C34AFC}" presName="thinLine2b" presStyleLbl="callout" presStyleIdx="1" presStyleCnt="4"/>
      <dgm:spPr/>
    </dgm:pt>
    <dgm:pt modelId="{402C100C-9499-4248-85E8-044A267D7C94}" type="pres">
      <dgm:prSet presAssocID="{19FCDE4D-3D6C-40D6-B83A-A6C802C34AFC}" presName="vertSpace2b" presStyleCnt="0"/>
      <dgm:spPr/>
    </dgm:pt>
    <dgm:pt modelId="{92F7853C-2334-42FB-87EF-0BB2FE46C0AF}" type="pres">
      <dgm:prSet presAssocID="{B9016CB0-3FFC-4062-A0C8-E177D6AAF866}" presName="thickLine" presStyleLbl="alignNode1" presStyleIdx="1" presStyleCnt="2"/>
      <dgm:spPr/>
    </dgm:pt>
    <dgm:pt modelId="{6BE0174C-9D64-484F-8287-98657B60ACF4}" type="pres">
      <dgm:prSet presAssocID="{B9016CB0-3FFC-4062-A0C8-E177D6AAF866}" presName="horz1" presStyleCnt="0"/>
      <dgm:spPr/>
    </dgm:pt>
    <dgm:pt modelId="{CB49207D-9DBC-4DF4-B17D-C6261DD2DA9F}" type="pres">
      <dgm:prSet presAssocID="{B9016CB0-3FFC-4062-A0C8-E177D6AAF866}" presName="tx1" presStyleLbl="revTx" presStyleIdx="5" presStyleCnt="10"/>
      <dgm:spPr/>
    </dgm:pt>
    <dgm:pt modelId="{BD25224F-BBCD-4C91-8D9D-D9E6806389F1}" type="pres">
      <dgm:prSet presAssocID="{B9016CB0-3FFC-4062-A0C8-E177D6AAF866}" presName="vert1" presStyleCnt="0"/>
      <dgm:spPr/>
    </dgm:pt>
    <dgm:pt modelId="{7328A5C3-8856-4A6B-91F5-10BC03F1E713}" type="pres">
      <dgm:prSet presAssocID="{606AE75E-12F5-4256-BF0F-4AC1DFEF7A56}" presName="vertSpace2a" presStyleCnt="0"/>
      <dgm:spPr/>
    </dgm:pt>
    <dgm:pt modelId="{0AE52A10-180B-491D-9A4F-EA5D66DAD0CF}" type="pres">
      <dgm:prSet presAssocID="{606AE75E-12F5-4256-BF0F-4AC1DFEF7A56}" presName="horz2" presStyleCnt="0"/>
      <dgm:spPr/>
    </dgm:pt>
    <dgm:pt modelId="{C1D3BC00-4E5F-4D72-93F2-69F1179AC2E6}" type="pres">
      <dgm:prSet presAssocID="{606AE75E-12F5-4256-BF0F-4AC1DFEF7A56}" presName="horzSpace2" presStyleCnt="0"/>
      <dgm:spPr/>
    </dgm:pt>
    <dgm:pt modelId="{5E50C088-8AF6-408D-B0E7-B62F9453874F}" type="pres">
      <dgm:prSet presAssocID="{606AE75E-12F5-4256-BF0F-4AC1DFEF7A56}" presName="tx2" presStyleLbl="revTx" presStyleIdx="6" presStyleCnt="10"/>
      <dgm:spPr/>
    </dgm:pt>
    <dgm:pt modelId="{C3A4971E-E568-4009-AB93-887081F5D82D}" type="pres">
      <dgm:prSet presAssocID="{606AE75E-12F5-4256-BF0F-4AC1DFEF7A56}" presName="vert2" presStyleCnt="0"/>
      <dgm:spPr/>
    </dgm:pt>
    <dgm:pt modelId="{FD5D7EC4-393F-4025-A9A8-66658CD0F9CF}" type="pres">
      <dgm:prSet presAssocID="{BF4447E2-FC1E-476B-8800-8BEF1EDC8105}" presName="horz3" presStyleCnt="0"/>
      <dgm:spPr/>
    </dgm:pt>
    <dgm:pt modelId="{7285528A-FB15-49D3-807B-A856D69FCDF7}" type="pres">
      <dgm:prSet presAssocID="{BF4447E2-FC1E-476B-8800-8BEF1EDC8105}" presName="horzSpace3" presStyleCnt="0"/>
      <dgm:spPr/>
    </dgm:pt>
    <dgm:pt modelId="{549173EC-76C4-453F-AB3F-833FF80C4727}" type="pres">
      <dgm:prSet presAssocID="{BF4447E2-FC1E-476B-8800-8BEF1EDC8105}" presName="tx3" presStyleLbl="revTx" presStyleIdx="7" presStyleCnt="10"/>
      <dgm:spPr/>
    </dgm:pt>
    <dgm:pt modelId="{AC525CD7-2B3E-4DF2-A50F-21F7780CBF14}" type="pres">
      <dgm:prSet presAssocID="{BF4447E2-FC1E-476B-8800-8BEF1EDC8105}" presName="vert3" presStyleCnt="0"/>
      <dgm:spPr/>
    </dgm:pt>
    <dgm:pt modelId="{EF2F8E25-6392-4B40-82B8-924AC9A0D41A}" type="pres">
      <dgm:prSet presAssocID="{606AE75E-12F5-4256-BF0F-4AC1DFEF7A56}" presName="thinLine2b" presStyleLbl="callout" presStyleIdx="2" presStyleCnt="4"/>
      <dgm:spPr/>
    </dgm:pt>
    <dgm:pt modelId="{57213585-FD70-4E26-88E0-261E75B735C8}" type="pres">
      <dgm:prSet presAssocID="{606AE75E-12F5-4256-BF0F-4AC1DFEF7A56}" presName="vertSpace2b" presStyleCnt="0"/>
      <dgm:spPr/>
    </dgm:pt>
    <dgm:pt modelId="{1EE18137-CA53-421A-B0B7-BDDCD6F1C97D}" type="pres">
      <dgm:prSet presAssocID="{6A7AE6A2-D63B-4E82-A138-8BB714D4ABB8}" presName="horz2" presStyleCnt="0"/>
      <dgm:spPr/>
    </dgm:pt>
    <dgm:pt modelId="{BDE54183-7191-4675-9723-E643CEF4D835}" type="pres">
      <dgm:prSet presAssocID="{6A7AE6A2-D63B-4E82-A138-8BB714D4ABB8}" presName="horzSpace2" presStyleCnt="0"/>
      <dgm:spPr/>
    </dgm:pt>
    <dgm:pt modelId="{64E21EBF-F261-4220-B997-CAC7B9C4987C}" type="pres">
      <dgm:prSet presAssocID="{6A7AE6A2-D63B-4E82-A138-8BB714D4ABB8}" presName="tx2" presStyleLbl="revTx" presStyleIdx="8" presStyleCnt="10"/>
      <dgm:spPr/>
    </dgm:pt>
    <dgm:pt modelId="{C72A035D-9BAE-4019-B5F3-2B6F45D72118}" type="pres">
      <dgm:prSet presAssocID="{6A7AE6A2-D63B-4E82-A138-8BB714D4ABB8}" presName="vert2" presStyleCnt="0"/>
      <dgm:spPr/>
    </dgm:pt>
    <dgm:pt modelId="{77F03F26-BBFE-4180-BCB1-ED30C55DDD64}" type="pres">
      <dgm:prSet presAssocID="{D1506D0A-7006-4E36-8C1B-5332AF1C32DE}" presName="horz3" presStyleCnt="0"/>
      <dgm:spPr/>
    </dgm:pt>
    <dgm:pt modelId="{70058542-C12E-45B3-A424-6A75C1136C51}" type="pres">
      <dgm:prSet presAssocID="{D1506D0A-7006-4E36-8C1B-5332AF1C32DE}" presName="horzSpace3" presStyleCnt="0"/>
      <dgm:spPr/>
    </dgm:pt>
    <dgm:pt modelId="{FA3B97F5-3318-4934-AA8A-4BEB0D04F5D6}" type="pres">
      <dgm:prSet presAssocID="{D1506D0A-7006-4E36-8C1B-5332AF1C32DE}" presName="tx3" presStyleLbl="revTx" presStyleIdx="9" presStyleCnt="10"/>
      <dgm:spPr/>
    </dgm:pt>
    <dgm:pt modelId="{682F2972-F28E-48B6-ADC9-6F2541FBB358}" type="pres">
      <dgm:prSet presAssocID="{D1506D0A-7006-4E36-8C1B-5332AF1C32DE}" presName="vert3" presStyleCnt="0"/>
      <dgm:spPr/>
    </dgm:pt>
    <dgm:pt modelId="{ECC3AE62-1345-43FA-B534-1D97B973B108}" type="pres">
      <dgm:prSet presAssocID="{6A7AE6A2-D63B-4E82-A138-8BB714D4ABB8}" presName="thinLine2b" presStyleLbl="callout" presStyleIdx="3" presStyleCnt="4"/>
      <dgm:spPr/>
    </dgm:pt>
    <dgm:pt modelId="{0824C04B-8B1B-4C99-9248-43B4EF01C954}" type="pres">
      <dgm:prSet presAssocID="{6A7AE6A2-D63B-4E82-A138-8BB714D4ABB8}" presName="vertSpace2b" presStyleCnt="0"/>
      <dgm:spPr/>
    </dgm:pt>
  </dgm:ptLst>
  <dgm:cxnLst>
    <dgm:cxn modelId="{53A31007-9E83-4A07-AA80-3C49B77DFAC5}" type="presOf" srcId="{B9016CB0-3FFC-4062-A0C8-E177D6AAF866}" destId="{CB49207D-9DBC-4DF4-B17D-C6261DD2DA9F}" srcOrd="0" destOrd="0" presId="urn:microsoft.com/office/officeart/2008/layout/LinedList"/>
    <dgm:cxn modelId="{1805DF10-2ECE-4B54-92D3-B7AA101B444A}" type="presOf" srcId="{19FCDE4D-3D6C-40D6-B83A-A6C802C34AFC}" destId="{FABC1124-08C4-434E-905C-69DC31459668}" srcOrd="0" destOrd="0" presId="urn:microsoft.com/office/officeart/2008/layout/LinedList"/>
    <dgm:cxn modelId="{97268125-E4F2-4678-A12C-A9583E517482}" srcId="{B9016CB0-3FFC-4062-A0C8-E177D6AAF866}" destId="{6A7AE6A2-D63B-4E82-A138-8BB714D4ABB8}" srcOrd="1" destOrd="0" parTransId="{0741CD64-9172-4067-A540-4E43FB845812}" sibTransId="{DB4ADACA-1D50-4DA1-ABB5-569981B9B99F}"/>
    <dgm:cxn modelId="{75B0A837-09DD-4060-BB08-6EA8ADDAC711}" type="presOf" srcId="{CE743E38-38A8-428D-A251-57728A011A4B}" destId="{AD70D292-ADAD-4875-83A7-FB2BFB114295}" srcOrd="0" destOrd="0" presId="urn:microsoft.com/office/officeart/2008/layout/LinedList"/>
    <dgm:cxn modelId="{0E56AA5D-EC7C-49DF-A0A4-66561B21C466}" type="presOf" srcId="{0CD89B5A-39BD-4E29-937A-C4881E67F4EA}" destId="{91EAAF1E-4BE6-4E9F-8B3F-3356DD2D25CD}" srcOrd="0" destOrd="0" presId="urn:microsoft.com/office/officeart/2008/layout/LinedList"/>
    <dgm:cxn modelId="{9191F05D-7F61-435A-8F23-17D07A8EB29F}" type="presOf" srcId="{B41676ED-F8EA-404E-A2F9-862CE94009D2}" destId="{F4A5F7CE-8C34-4710-A556-5C291B6B3E08}" srcOrd="0" destOrd="0" presId="urn:microsoft.com/office/officeart/2008/layout/LinedList"/>
    <dgm:cxn modelId="{0A7E9D46-556E-4753-9DB1-224E627AE83C}" type="presOf" srcId="{6A7AE6A2-D63B-4E82-A138-8BB714D4ABB8}" destId="{64E21EBF-F261-4220-B997-CAC7B9C4987C}" srcOrd="0" destOrd="0" presId="urn:microsoft.com/office/officeart/2008/layout/LinedList"/>
    <dgm:cxn modelId="{34EE5247-2653-4DC6-92D6-E8495C2B0211}" srcId="{A3467C1F-112C-4106-92C2-4BBF7E1F31A7}" destId="{19FCDE4D-3D6C-40D6-B83A-A6C802C34AFC}" srcOrd="1" destOrd="0" parTransId="{6EB9C369-AC54-4825-8C1E-90A9C0B38ED6}" sibTransId="{2369C0C8-F7C7-43CE-A751-82FDB7B1AFEC}"/>
    <dgm:cxn modelId="{B2E0D167-C58D-46BD-A7F7-F2411E0D9E57}" srcId="{606AE75E-12F5-4256-BF0F-4AC1DFEF7A56}" destId="{BF4447E2-FC1E-476B-8800-8BEF1EDC8105}" srcOrd="0" destOrd="0" parTransId="{EA7FCA53-E057-47D7-93D1-1C62BE427D1D}" sibTransId="{DB30FD4B-2894-43CD-AEB1-2783B07FBC0C}"/>
    <dgm:cxn modelId="{D47E3C6D-1035-410D-B7DF-A54C2483C904}" type="presOf" srcId="{606AE75E-12F5-4256-BF0F-4AC1DFEF7A56}" destId="{5E50C088-8AF6-408D-B0E7-B62F9453874F}" srcOrd="0" destOrd="0" presId="urn:microsoft.com/office/officeart/2008/layout/LinedList"/>
    <dgm:cxn modelId="{E271C171-4392-468D-B2BD-9690D435D289}" srcId="{A3467C1F-112C-4106-92C2-4BBF7E1F31A7}" destId="{0CD89B5A-39BD-4E29-937A-C4881E67F4EA}" srcOrd="0" destOrd="0" parTransId="{C02641B0-F51E-44BA-AF7F-966BBDAAA835}" sibTransId="{B838312B-3179-4082-8D28-7A670439C09D}"/>
    <dgm:cxn modelId="{47D46F56-77D7-455D-BB89-EF51B306737A}" srcId="{0CD89B5A-39BD-4E29-937A-C4881E67F4EA}" destId="{B41676ED-F8EA-404E-A2F9-862CE94009D2}" srcOrd="0" destOrd="0" parTransId="{CE97549C-1778-4925-AB1C-6B0A0C001115}" sibTransId="{8B17B96D-9841-415C-9DF6-89B61F4551BB}"/>
    <dgm:cxn modelId="{AD16378D-1530-4614-AF17-409520773289}" type="presOf" srcId="{A3467C1F-112C-4106-92C2-4BBF7E1F31A7}" destId="{8926D9FE-DD07-4B9A-B288-9D24DC8FFE8B}" srcOrd="0" destOrd="0" presId="urn:microsoft.com/office/officeart/2008/layout/LinedList"/>
    <dgm:cxn modelId="{B49CB8B5-0227-4845-A637-5858E11B0639}" srcId="{CE743E38-38A8-428D-A251-57728A011A4B}" destId="{A3467C1F-112C-4106-92C2-4BBF7E1F31A7}" srcOrd="0" destOrd="0" parTransId="{25BDD945-F107-4D4A-AC79-FF56AFF28C38}" sibTransId="{C70AF0A6-8377-4E5F-8B01-8CA75349EB1B}"/>
    <dgm:cxn modelId="{6FBDF2B7-7557-41E1-A55C-2D9EF421BF65}" srcId="{B9016CB0-3FFC-4062-A0C8-E177D6AAF866}" destId="{606AE75E-12F5-4256-BF0F-4AC1DFEF7A56}" srcOrd="0" destOrd="0" parTransId="{B553C5C2-B40A-49BF-ADB9-035E9DB2FAE7}" sibTransId="{29FD1D1C-1911-41DA-BD08-BB5F703B1679}"/>
    <dgm:cxn modelId="{6A8D7DC0-BBC6-4DED-BD31-998806FDB2A9}" type="presOf" srcId="{D1506D0A-7006-4E36-8C1B-5332AF1C32DE}" destId="{FA3B97F5-3318-4934-AA8A-4BEB0D04F5D6}" srcOrd="0" destOrd="0" presId="urn:microsoft.com/office/officeart/2008/layout/LinedList"/>
    <dgm:cxn modelId="{80EBFDCA-CA03-4347-AA2A-F6B50AA76EED}" type="presOf" srcId="{BF4447E2-FC1E-476B-8800-8BEF1EDC8105}" destId="{549173EC-76C4-453F-AB3F-833FF80C4727}" srcOrd="0" destOrd="0" presId="urn:microsoft.com/office/officeart/2008/layout/LinedList"/>
    <dgm:cxn modelId="{57EB57CC-B1F7-4C58-B7AF-C10B3FD0CA2A}" type="presOf" srcId="{223E02CA-081C-4CA1-916D-6236595BA57D}" destId="{BA8CFD41-A070-4053-839E-BEAA730A4C2E}" srcOrd="0" destOrd="0" presId="urn:microsoft.com/office/officeart/2008/layout/LinedList"/>
    <dgm:cxn modelId="{018301D1-B5C5-4762-94F2-98E9803FD54C}" srcId="{6A7AE6A2-D63B-4E82-A138-8BB714D4ABB8}" destId="{D1506D0A-7006-4E36-8C1B-5332AF1C32DE}" srcOrd="0" destOrd="0" parTransId="{69178227-66C5-43C9-A0B9-1E9DB624ED62}" sibTransId="{B440472E-19ED-44F0-BC9C-6A7BFDC28372}"/>
    <dgm:cxn modelId="{4026F4E6-C713-42F9-B178-45DE1102B034}" srcId="{CE743E38-38A8-428D-A251-57728A011A4B}" destId="{B9016CB0-3FFC-4062-A0C8-E177D6AAF866}" srcOrd="1" destOrd="0" parTransId="{FBF3ADEE-5004-4BFA-8105-2D5C2AB17AFC}" sibTransId="{C72AB5A2-F0C7-4614-912C-8407636E011E}"/>
    <dgm:cxn modelId="{4E0CFFEF-D5B1-4521-92A8-C716BF3ADCA5}" srcId="{19FCDE4D-3D6C-40D6-B83A-A6C802C34AFC}" destId="{223E02CA-081C-4CA1-916D-6236595BA57D}" srcOrd="0" destOrd="0" parTransId="{34D0AFC2-5336-44DC-AE30-189D0AB87EFF}" sibTransId="{8CD27238-670A-4A02-98AD-A54F43578F3A}"/>
    <dgm:cxn modelId="{54B6E4D0-CBE7-4FC2-AC22-38CCB42C178C}" type="presParOf" srcId="{AD70D292-ADAD-4875-83A7-FB2BFB114295}" destId="{FD7E0E99-075F-4128-87EA-8594CA0CD432}" srcOrd="0" destOrd="0" presId="urn:microsoft.com/office/officeart/2008/layout/LinedList"/>
    <dgm:cxn modelId="{00F3B5DA-0B99-467F-B5BC-F7599E54F933}" type="presParOf" srcId="{AD70D292-ADAD-4875-83A7-FB2BFB114295}" destId="{2E8ED288-A505-4853-8214-7822300C4569}" srcOrd="1" destOrd="0" presId="urn:microsoft.com/office/officeart/2008/layout/LinedList"/>
    <dgm:cxn modelId="{2A5C47C2-1604-4B9A-B69C-84A3CAC1559E}" type="presParOf" srcId="{2E8ED288-A505-4853-8214-7822300C4569}" destId="{8926D9FE-DD07-4B9A-B288-9D24DC8FFE8B}" srcOrd="0" destOrd="0" presId="urn:microsoft.com/office/officeart/2008/layout/LinedList"/>
    <dgm:cxn modelId="{973F4A52-729B-483B-A16A-EAEC605B1DA8}" type="presParOf" srcId="{2E8ED288-A505-4853-8214-7822300C4569}" destId="{7A5706B6-F230-4B72-8D79-FD63CB1CD0FA}" srcOrd="1" destOrd="0" presId="urn:microsoft.com/office/officeart/2008/layout/LinedList"/>
    <dgm:cxn modelId="{56A78AEC-FC0A-4298-8459-58ECEAA208A9}" type="presParOf" srcId="{7A5706B6-F230-4B72-8D79-FD63CB1CD0FA}" destId="{C6AD35A1-E4CE-4B69-9205-870454062C91}" srcOrd="0" destOrd="0" presId="urn:microsoft.com/office/officeart/2008/layout/LinedList"/>
    <dgm:cxn modelId="{C4873ECD-4EC1-4ED7-9082-CB80A031A1F6}" type="presParOf" srcId="{7A5706B6-F230-4B72-8D79-FD63CB1CD0FA}" destId="{B1388883-B60D-4F86-AF0A-82D69A0C40AE}" srcOrd="1" destOrd="0" presId="urn:microsoft.com/office/officeart/2008/layout/LinedList"/>
    <dgm:cxn modelId="{61E32B49-1CB8-42F2-A3B3-0405EAFF4FAA}" type="presParOf" srcId="{B1388883-B60D-4F86-AF0A-82D69A0C40AE}" destId="{C8C38060-CB80-4A48-9492-9762B5076D39}" srcOrd="0" destOrd="0" presId="urn:microsoft.com/office/officeart/2008/layout/LinedList"/>
    <dgm:cxn modelId="{7F3052F1-5AC6-47BE-B4D6-4783E1DC0DB3}" type="presParOf" srcId="{B1388883-B60D-4F86-AF0A-82D69A0C40AE}" destId="{91EAAF1E-4BE6-4E9F-8B3F-3356DD2D25CD}" srcOrd="1" destOrd="0" presId="urn:microsoft.com/office/officeart/2008/layout/LinedList"/>
    <dgm:cxn modelId="{31841A3B-4811-499A-8893-643307337F03}" type="presParOf" srcId="{B1388883-B60D-4F86-AF0A-82D69A0C40AE}" destId="{5A9DE2ED-72E7-4DE9-97BB-092EF2DF5668}" srcOrd="2" destOrd="0" presId="urn:microsoft.com/office/officeart/2008/layout/LinedList"/>
    <dgm:cxn modelId="{33330359-2692-4EA9-AD8A-2356DC45D490}" type="presParOf" srcId="{5A9DE2ED-72E7-4DE9-97BB-092EF2DF5668}" destId="{C11E38E0-3D7C-462A-944A-7816B38052BB}" srcOrd="0" destOrd="0" presId="urn:microsoft.com/office/officeart/2008/layout/LinedList"/>
    <dgm:cxn modelId="{B2F7B8C0-3528-46EA-9763-20B4D8C04A26}" type="presParOf" srcId="{C11E38E0-3D7C-462A-944A-7816B38052BB}" destId="{49ECC908-0A39-42B6-9A29-54192C5802E6}" srcOrd="0" destOrd="0" presId="urn:microsoft.com/office/officeart/2008/layout/LinedList"/>
    <dgm:cxn modelId="{37DDAAF8-0CC8-4FF0-AA21-A064487D879A}" type="presParOf" srcId="{C11E38E0-3D7C-462A-944A-7816B38052BB}" destId="{F4A5F7CE-8C34-4710-A556-5C291B6B3E08}" srcOrd="1" destOrd="0" presId="urn:microsoft.com/office/officeart/2008/layout/LinedList"/>
    <dgm:cxn modelId="{6AF08B2D-7E6A-4DFA-96EF-3604F2A0D5DB}" type="presParOf" srcId="{C11E38E0-3D7C-462A-944A-7816B38052BB}" destId="{EF6D44E7-1623-4CDA-BA7A-C81134605EE0}" srcOrd="2" destOrd="0" presId="urn:microsoft.com/office/officeart/2008/layout/LinedList"/>
    <dgm:cxn modelId="{5CE9D094-FB7C-4F2E-80C2-79ABDB09A190}" type="presParOf" srcId="{7A5706B6-F230-4B72-8D79-FD63CB1CD0FA}" destId="{8FA09A1A-79FD-4FE8-95F7-6B7D06379B0A}" srcOrd="2" destOrd="0" presId="urn:microsoft.com/office/officeart/2008/layout/LinedList"/>
    <dgm:cxn modelId="{8573BE5D-D49B-4C62-A8BA-89982E554B26}" type="presParOf" srcId="{7A5706B6-F230-4B72-8D79-FD63CB1CD0FA}" destId="{1706F041-6785-4131-BF5F-700F0C624C19}" srcOrd="3" destOrd="0" presId="urn:microsoft.com/office/officeart/2008/layout/LinedList"/>
    <dgm:cxn modelId="{4EF0103D-8A5D-478F-AE98-19F60EF6F93E}" type="presParOf" srcId="{7A5706B6-F230-4B72-8D79-FD63CB1CD0FA}" destId="{A0A3AE93-029F-47D8-BD31-8152AF05EA6E}" srcOrd="4" destOrd="0" presId="urn:microsoft.com/office/officeart/2008/layout/LinedList"/>
    <dgm:cxn modelId="{E1C40D18-D47F-411C-9862-7F63E07156A0}" type="presParOf" srcId="{A0A3AE93-029F-47D8-BD31-8152AF05EA6E}" destId="{62424707-882E-46B6-84B8-698A386284BE}" srcOrd="0" destOrd="0" presId="urn:microsoft.com/office/officeart/2008/layout/LinedList"/>
    <dgm:cxn modelId="{3E8E73D0-110C-47EC-8A9A-8DA48B170BC8}" type="presParOf" srcId="{A0A3AE93-029F-47D8-BD31-8152AF05EA6E}" destId="{FABC1124-08C4-434E-905C-69DC31459668}" srcOrd="1" destOrd="0" presId="urn:microsoft.com/office/officeart/2008/layout/LinedList"/>
    <dgm:cxn modelId="{C2F1833F-3392-47C7-8CE4-5E09792A0AF3}" type="presParOf" srcId="{A0A3AE93-029F-47D8-BD31-8152AF05EA6E}" destId="{F73A43A5-C49D-4D5C-9A78-85EE5F0A06C4}" srcOrd="2" destOrd="0" presId="urn:microsoft.com/office/officeart/2008/layout/LinedList"/>
    <dgm:cxn modelId="{5F23AE55-A39E-4741-9075-98A8D3CC4557}" type="presParOf" srcId="{F73A43A5-C49D-4D5C-9A78-85EE5F0A06C4}" destId="{68BC9660-EFCF-4AC4-8F6F-1D20D6E994FB}" srcOrd="0" destOrd="0" presId="urn:microsoft.com/office/officeart/2008/layout/LinedList"/>
    <dgm:cxn modelId="{5FF4D461-8532-4CE4-9D81-51FEDC948574}" type="presParOf" srcId="{68BC9660-EFCF-4AC4-8F6F-1D20D6E994FB}" destId="{3CDC4619-75F6-45DD-9277-B43C2210303F}" srcOrd="0" destOrd="0" presId="urn:microsoft.com/office/officeart/2008/layout/LinedList"/>
    <dgm:cxn modelId="{18F3F6E0-374A-4245-99D1-5DD67A9BEF66}" type="presParOf" srcId="{68BC9660-EFCF-4AC4-8F6F-1D20D6E994FB}" destId="{BA8CFD41-A070-4053-839E-BEAA730A4C2E}" srcOrd="1" destOrd="0" presId="urn:microsoft.com/office/officeart/2008/layout/LinedList"/>
    <dgm:cxn modelId="{A9C21497-A8AA-441C-93A9-4DA4AECB2160}" type="presParOf" srcId="{68BC9660-EFCF-4AC4-8F6F-1D20D6E994FB}" destId="{5920EFE8-C60D-427A-B820-4BF52726766C}" srcOrd="2" destOrd="0" presId="urn:microsoft.com/office/officeart/2008/layout/LinedList"/>
    <dgm:cxn modelId="{10E5B570-6FB7-499F-A118-A79F81F0B6F1}" type="presParOf" srcId="{7A5706B6-F230-4B72-8D79-FD63CB1CD0FA}" destId="{82251219-C797-4AF3-ACD8-229264176417}" srcOrd="5" destOrd="0" presId="urn:microsoft.com/office/officeart/2008/layout/LinedList"/>
    <dgm:cxn modelId="{8601F335-5231-4805-B954-B413EAFAAF78}" type="presParOf" srcId="{7A5706B6-F230-4B72-8D79-FD63CB1CD0FA}" destId="{402C100C-9499-4248-85E8-044A267D7C94}" srcOrd="6" destOrd="0" presId="urn:microsoft.com/office/officeart/2008/layout/LinedList"/>
    <dgm:cxn modelId="{87E50000-5AB6-42C5-B177-3AC8B8F25B3F}" type="presParOf" srcId="{AD70D292-ADAD-4875-83A7-FB2BFB114295}" destId="{92F7853C-2334-42FB-87EF-0BB2FE46C0AF}" srcOrd="2" destOrd="0" presId="urn:microsoft.com/office/officeart/2008/layout/LinedList"/>
    <dgm:cxn modelId="{53D21B85-1446-409C-B6D0-8D50256F354F}" type="presParOf" srcId="{AD70D292-ADAD-4875-83A7-FB2BFB114295}" destId="{6BE0174C-9D64-484F-8287-98657B60ACF4}" srcOrd="3" destOrd="0" presId="urn:microsoft.com/office/officeart/2008/layout/LinedList"/>
    <dgm:cxn modelId="{C1D1DACD-847C-42B8-B6FA-A795C01E5B5E}" type="presParOf" srcId="{6BE0174C-9D64-484F-8287-98657B60ACF4}" destId="{CB49207D-9DBC-4DF4-B17D-C6261DD2DA9F}" srcOrd="0" destOrd="0" presId="urn:microsoft.com/office/officeart/2008/layout/LinedList"/>
    <dgm:cxn modelId="{69C97336-5FE7-432A-8712-D1648EEAAD8D}" type="presParOf" srcId="{6BE0174C-9D64-484F-8287-98657B60ACF4}" destId="{BD25224F-BBCD-4C91-8D9D-D9E6806389F1}" srcOrd="1" destOrd="0" presId="urn:microsoft.com/office/officeart/2008/layout/LinedList"/>
    <dgm:cxn modelId="{CEE59076-DF79-444B-9482-6BF689EC488A}" type="presParOf" srcId="{BD25224F-BBCD-4C91-8D9D-D9E6806389F1}" destId="{7328A5C3-8856-4A6B-91F5-10BC03F1E713}" srcOrd="0" destOrd="0" presId="urn:microsoft.com/office/officeart/2008/layout/LinedList"/>
    <dgm:cxn modelId="{8AEC44F1-4689-428D-AB2C-CF6F7AC1D712}" type="presParOf" srcId="{BD25224F-BBCD-4C91-8D9D-D9E6806389F1}" destId="{0AE52A10-180B-491D-9A4F-EA5D66DAD0CF}" srcOrd="1" destOrd="0" presId="urn:microsoft.com/office/officeart/2008/layout/LinedList"/>
    <dgm:cxn modelId="{A769B494-A251-49CD-9132-0C35C98FDAD8}" type="presParOf" srcId="{0AE52A10-180B-491D-9A4F-EA5D66DAD0CF}" destId="{C1D3BC00-4E5F-4D72-93F2-69F1179AC2E6}" srcOrd="0" destOrd="0" presId="urn:microsoft.com/office/officeart/2008/layout/LinedList"/>
    <dgm:cxn modelId="{791D1405-895D-4CF0-9B7D-423603C22C0F}" type="presParOf" srcId="{0AE52A10-180B-491D-9A4F-EA5D66DAD0CF}" destId="{5E50C088-8AF6-408D-B0E7-B62F9453874F}" srcOrd="1" destOrd="0" presId="urn:microsoft.com/office/officeart/2008/layout/LinedList"/>
    <dgm:cxn modelId="{D244C599-F868-45D0-86C5-7DAFCEE3E60E}" type="presParOf" srcId="{0AE52A10-180B-491D-9A4F-EA5D66DAD0CF}" destId="{C3A4971E-E568-4009-AB93-887081F5D82D}" srcOrd="2" destOrd="0" presId="urn:microsoft.com/office/officeart/2008/layout/LinedList"/>
    <dgm:cxn modelId="{23F1CDF2-552D-4A50-9C39-FCE58B2CDC44}" type="presParOf" srcId="{C3A4971E-E568-4009-AB93-887081F5D82D}" destId="{FD5D7EC4-393F-4025-A9A8-66658CD0F9CF}" srcOrd="0" destOrd="0" presId="urn:microsoft.com/office/officeart/2008/layout/LinedList"/>
    <dgm:cxn modelId="{4754F4AC-FAF7-446E-AD8A-A89A0B283FC0}" type="presParOf" srcId="{FD5D7EC4-393F-4025-A9A8-66658CD0F9CF}" destId="{7285528A-FB15-49D3-807B-A856D69FCDF7}" srcOrd="0" destOrd="0" presId="urn:microsoft.com/office/officeart/2008/layout/LinedList"/>
    <dgm:cxn modelId="{3B9ED42D-9506-4948-A9C8-22103A7BB8B1}" type="presParOf" srcId="{FD5D7EC4-393F-4025-A9A8-66658CD0F9CF}" destId="{549173EC-76C4-453F-AB3F-833FF80C4727}" srcOrd="1" destOrd="0" presId="urn:microsoft.com/office/officeart/2008/layout/LinedList"/>
    <dgm:cxn modelId="{C62B1172-F6C9-4007-9E11-01CF19867B34}" type="presParOf" srcId="{FD5D7EC4-393F-4025-A9A8-66658CD0F9CF}" destId="{AC525CD7-2B3E-4DF2-A50F-21F7780CBF14}" srcOrd="2" destOrd="0" presId="urn:microsoft.com/office/officeart/2008/layout/LinedList"/>
    <dgm:cxn modelId="{F4F3B161-B9D9-48A2-ABCD-7DA9F467F8CB}" type="presParOf" srcId="{BD25224F-BBCD-4C91-8D9D-D9E6806389F1}" destId="{EF2F8E25-6392-4B40-82B8-924AC9A0D41A}" srcOrd="2" destOrd="0" presId="urn:microsoft.com/office/officeart/2008/layout/LinedList"/>
    <dgm:cxn modelId="{4E9EE204-468C-4007-91AF-FD0C4C805E99}" type="presParOf" srcId="{BD25224F-BBCD-4C91-8D9D-D9E6806389F1}" destId="{57213585-FD70-4E26-88E0-261E75B735C8}" srcOrd="3" destOrd="0" presId="urn:microsoft.com/office/officeart/2008/layout/LinedList"/>
    <dgm:cxn modelId="{CE4FCA0C-8C63-4F79-8BAA-E01395BDA1C2}" type="presParOf" srcId="{BD25224F-BBCD-4C91-8D9D-D9E6806389F1}" destId="{1EE18137-CA53-421A-B0B7-BDDCD6F1C97D}" srcOrd="4" destOrd="0" presId="urn:microsoft.com/office/officeart/2008/layout/LinedList"/>
    <dgm:cxn modelId="{320518AB-E026-4345-B3A6-945EE9B5BB4A}" type="presParOf" srcId="{1EE18137-CA53-421A-B0B7-BDDCD6F1C97D}" destId="{BDE54183-7191-4675-9723-E643CEF4D835}" srcOrd="0" destOrd="0" presId="urn:microsoft.com/office/officeart/2008/layout/LinedList"/>
    <dgm:cxn modelId="{D1515565-9C91-4D7C-BF9E-38E2AF3D51E5}" type="presParOf" srcId="{1EE18137-CA53-421A-B0B7-BDDCD6F1C97D}" destId="{64E21EBF-F261-4220-B997-CAC7B9C4987C}" srcOrd="1" destOrd="0" presId="urn:microsoft.com/office/officeart/2008/layout/LinedList"/>
    <dgm:cxn modelId="{C27A97B8-3D78-4FE3-8336-7926C04C6C89}" type="presParOf" srcId="{1EE18137-CA53-421A-B0B7-BDDCD6F1C97D}" destId="{C72A035D-9BAE-4019-B5F3-2B6F45D72118}" srcOrd="2" destOrd="0" presId="urn:microsoft.com/office/officeart/2008/layout/LinedList"/>
    <dgm:cxn modelId="{F138C827-E2C7-49F9-8920-F82E46918218}" type="presParOf" srcId="{C72A035D-9BAE-4019-B5F3-2B6F45D72118}" destId="{77F03F26-BBFE-4180-BCB1-ED30C55DDD64}" srcOrd="0" destOrd="0" presId="urn:microsoft.com/office/officeart/2008/layout/LinedList"/>
    <dgm:cxn modelId="{BE2F9DF2-52C4-4AB0-AFA2-E03A38B11F25}" type="presParOf" srcId="{77F03F26-BBFE-4180-BCB1-ED30C55DDD64}" destId="{70058542-C12E-45B3-A424-6A75C1136C51}" srcOrd="0" destOrd="0" presId="urn:microsoft.com/office/officeart/2008/layout/LinedList"/>
    <dgm:cxn modelId="{2D1E5B6A-FB08-4D27-A973-BD639D618A76}" type="presParOf" srcId="{77F03F26-BBFE-4180-BCB1-ED30C55DDD64}" destId="{FA3B97F5-3318-4934-AA8A-4BEB0D04F5D6}" srcOrd="1" destOrd="0" presId="urn:microsoft.com/office/officeart/2008/layout/LinedList"/>
    <dgm:cxn modelId="{57BFF7C7-D228-445F-B190-059855B0ADAC}" type="presParOf" srcId="{77F03F26-BBFE-4180-BCB1-ED30C55DDD64}" destId="{682F2972-F28E-48B6-ADC9-6F2541FBB358}" srcOrd="2" destOrd="0" presId="urn:microsoft.com/office/officeart/2008/layout/LinedList"/>
    <dgm:cxn modelId="{A93D0D9C-180A-4200-BE7F-B5D9287F80DB}" type="presParOf" srcId="{BD25224F-BBCD-4C91-8D9D-D9E6806389F1}" destId="{ECC3AE62-1345-43FA-B534-1D97B973B108}" srcOrd="5" destOrd="0" presId="urn:microsoft.com/office/officeart/2008/layout/LinedList"/>
    <dgm:cxn modelId="{EFDC8D3B-5B3F-4CD2-A977-221530E0F276}" type="presParOf" srcId="{BD25224F-BBCD-4C91-8D9D-D9E6806389F1}" destId="{0824C04B-8B1B-4C99-9248-43B4EF01C954}"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2E9AB8-C7C6-4E39-87BC-68D0E13C27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8674CB4-4D37-4CE2-AFD0-AC5255F120F3}">
      <dgm:prSet/>
      <dgm:spPr/>
      <dgm:t>
        <a:bodyPr/>
        <a:lstStyle/>
        <a:p>
          <a:pPr>
            <a:lnSpc>
              <a:spcPct val="100000"/>
            </a:lnSpc>
          </a:pPr>
          <a:r>
            <a:rPr lang="es-ES" dirty="0">
              <a:latin typeface="Biome" panose="020B0503030204020804" pitchFamily="34" charset="0"/>
              <a:cs typeface="Biome" panose="020B0503030204020804" pitchFamily="34" charset="0"/>
            </a:rPr>
            <a:t>Interior más importante que el exterior</a:t>
          </a:r>
          <a:endParaRPr lang="en-US" dirty="0">
            <a:latin typeface="Biome" panose="020B0503030204020804" pitchFamily="34" charset="0"/>
            <a:cs typeface="Biome" panose="020B0503030204020804" pitchFamily="34" charset="0"/>
          </a:endParaRPr>
        </a:p>
      </dgm:t>
    </dgm:pt>
    <dgm:pt modelId="{44E062C1-1F74-4212-94C2-17318939175F}" type="parTrans" cxnId="{282B2C08-4F27-4933-8564-3596068072CD}">
      <dgm:prSet/>
      <dgm:spPr/>
      <dgm:t>
        <a:bodyPr/>
        <a:lstStyle/>
        <a:p>
          <a:endParaRPr lang="en-US"/>
        </a:p>
      </dgm:t>
    </dgm:pt>
    <dgm:pt modelId="{1708B04D-2108-4F71-B0DB-808529118E84}" type="sibTrans" cxnId="{282B2C08-4F27-4933-8564-3596068072CD}">
      <dgm:prSet/>
      <dgm:spPr/>
      <dgm:t>
        <a:bodyPr/>
        <a:lstStyle/>
        <a:p>
          <a:endParaRPr lang="en-US"/>
        </a:p>
      </dgm:t>
    </dgm:pt>
    <dgm:pt modelId="{C17A4C29-6E58-4B5A-9181-29F583C0B916}">
      <dgm:prSet/>
      <dgm:spPr/>
      <dgm:t>
        <a:bodyPr/>
        <a:lstStyle/>
        <a:p>
          <a:pPr>
            <a:lnSpc>
              <a:spcPct val="100000"/>
            </a:lnSpc>
          </a:pPr>
          <a:r>
            <a:rPr lang="es-ES" dirty="0">
              <a:latin typeface="Biome" panose="020B0503030204020804" pitchFamily="34" charset="0"/>
              <a:cs typeface="Biome" panose="020B0503030204020804" pitchFamily="34" charset="0"/>
            </a:rPr>
            <a:t>Relieve interno</a:t>
          </a:r>
          <a:endParaRPr lang="en-US" dirty="0">
            <a:latin typeface="Biome" panose="020B0503030204020804" pitchFamily="34" charset="0"/>
            <a:cs typeface="Biome" panose="020B0503030204020804" pitchFamily="34" charset="0"/>
          </a:endParaRPr>
        </a:p>
      </dgm:t>
    </dgm:pt>
    <dgm:pt modelId="{918D62F0-570D-4317-BAAB-C9B60982A809}" type="parTrans" cxnId="{77EA780B-77E8-4B73-A227-83A1077BAC10}">
      <dgm:prSet/>
      <dgm:spPr/>
      <dgm:t>
        <a:bodyPr/>
        <a:lstStyle/>
        <a:p>
          <a:endParaRPr lang="en-US"/>
        </a:p>
      </dgm:t>
    </dgm:pt>
    <dgm:pt modelId="{A1269FED-8425-4998-99C7-0D5D559AAE5E}" type="sibTrans" cxnId="{77EA780B-77E8-4B73-A227-83A1077BAC10}">
      <dgm:prSet/>
      <dgm:spPr/>
      <dgm:t>
        <a:bodyPr/>
        <a:lstStyle/>
        <a:p>
          <a:endParaRPr lang="en-US"/>
        </a:p>
      </dgm:t>
    </dgm:pt>
    <dgm:pt modelId="{A9B52628-4398-457B-A892-18053BC00C7D}">
      <dgm:prSet/>
      <dgm:spPr/>
      <dgm:t>
        <a:bodyPr/>
        <a:lstStyle/>
        <a:p>
          <a:pPr>
            <a:lnSpc>
              <a:spcPct val="100000"/>
            </a:lnSpc>
          </a:pPr>
          <a:r>
            <a:rPr lang="es-ES" dirty="0">
              <a:latin typeface="Biome" panose="020B0503030204020804" pitchFamily="34" charset="0"/>
              <a:cs typeface="Biome" panose="020B0503030204020804" pitchFamily="34" charset="0"/>
            </a:rPr>
            <a:t>¿Tamaño?</a:t>
          </a:r>
          <a:endParaRPr lang="en-US" dirty="0">
            <a:latin typeface="Biome" panose="020B0503030204020804" pitchFamily="34" charset="0"/>
            <a:cs typeface="Biome" panose="020B0503030204020804" pitchFamily="34" charset="0"/>
          </a:endParaRPr>
        </a:p>
      </dgm:t>
    </dgm:pt>
    <dgm:pt modelId="{5340D7CA-08EC-4AA1-8C0A-E55C5AD17376}" type="parTrans" cxnId="{B0674227-60C9-4D72-935F-D155C4B35E0E}">
      <dgm:prSet/>
      <dgm:spPr/>
      <dgm:t>
        <a:bodyPr/>
        <a:lstStyle/>
        <a:p>
          <a:endParaRPr lang="en-US"/>
        </a:p>
      </dgm:t>
    </dgm:pt>
    <dgm:pt modelId="{7054F146-C50B-4203-8BD4-BBD82D88D820}" type="sibTrans" cxnId="{B0674227-60C9-4D72-935F-D155C4B35E0E}">
      <dgm:prSet/>
      <dgm:spPr/>
      <dgm:t>
        <a:bodyPr/>
        <a:lstStyle/>
        <a:p>
          <a:endParaRPr lang="en-US"/>
        </a:p>
      </dgm:t>
    </dgm:pt>
    <dgm:pt modelId="{A5526AD6-5754-441C-BE73-33E0128239DA}">
      <dgm:prSet/>
      <dgm:spPr/>
      <dgm:t>
        <a:bodyPr/>
        <a:lstStyle/>
        <a:p>
          <a:pPr>
            <a:lnSpc>
              <a:spcPct val="100000"/>
            </a:lnSpc>
          </a:pPr>
          <a:r>
            <a:rPr lang="es-ES" dirty="0">
              <a:latin typeface="Biome" panose="020B0503030204020804" pitchFamily="34" charset="0"/>
              <a:cs typeface="Biome" panose="020B0503030204020804" pitchFamily="34" charset="0"/>
            </a:rPr>
            <a:t>Varios orificios</a:t>
          </a:r>
          <a:endParaRPr lang="en-US" dirty="0">
            <a:latin typeface="Biome" panose="020B0503030204020804" pitchFamily="34" charset="0"/>
            <a:cs typeface="Biome" panose="020B0503030204020804" pitchFamily="34" charset="0"/>
          </a:endParaRPr>
        </a:p>
      </dgm:t>
    </dgm:pt>
    <dgm:pt modelId="{8DEF462B-5E24-465C-8D0E-2AD350336EDF}" type="parTrans" cxnId="{10CF778F-731B-421B-9BF0-3A80F9EF6F66}">
      <dgm:prSet/>
      <dgm:spPr/>
      <dgm:t>
        <a:bodyPr/>
        <a:lstStyle/>
        <a:p>
          <a:endParaRPr lang="en-US"/>
        </a:p>
      </dgm:t>
    </dgm:pt>
    <dgm:pt modelId="{E06EB39C-2952-4EAD-9C13-E16C6289C4ED}" type="sibTrans" cxnId="{10CF778F-731B-421B-9BF0-3A80F9EF6F66}">
      <dgm:prSet/>
      <dgm:spPr/>
      <dgm:t>
        <a:bodyPr/>
        <a:lstStyle/>
        <a:p>
          <a:endParaRPr lang="en-US"/>
        </a:p>
      </dgm:t>
    </dgm:pt>
    <dgm:pt modelId="{D3511E2C-6726-4DD9-88C0-0F76047D8C6B}">
      <dgm:prSet/>
      <dgm:spPr/>
      <dgm:t>
        <a:bodyPr/>
        <a:lstStyle/>
        <a:p>
          <a:pPr>
            <a:lnSpc>
              <a:spcPct val="100000"/>
            </a:lnSpc>
          </a:pPr>
          <a:r>
            <a:rPr lang="es-ES" noProof="0" dirty="0">
              <a:latin typeface="Biome" panose="020B0503030204020804" pitchFamily="34" charset="0"/>
              <a:cs typeface="Biome" panose="020B0503030204020804" pitchFamily="34" charset="0"/>
            </a:rPr>
            <a:t>Parcialmente Responsable del placer</a:t>
          </a:r>
        </a:p>
        <a:p>
          <a:pPr>
            <a:lnSpc>
              <a:spcPct val="100000"/>
            </a:lnSpc>
          </a:pPr>
          <a:r>
            <a:rPr lang="es-ES" noProof="0" dirty="0">
              <a:latin typeface="Biome" panose="020B0503030204020804" pitchFamily="34" charset="0"/>
              <a:cs typeface="Biome" panose="020B0503030204020804" pitchFamily="34" charset="0"/>
            </a:rPr>
            <a:t>¿Qué relieve?</a:t>
          </a:r>
        </a:p>
      </dgm:t>
    </dgm:pt>
    <dgm:pt modelId="{F8171830-99CE-4583-8FDC-B879D1AA77AB}" type="parTrans" cxnId="{5C3DA9AA-8DEB-4ECE-989E-F6F367ACE483}">
      <dgm:prSet/>
      <dgm:spPr/>
      <dgm:t>
        <a:bodyPr/>
        <a:lstStyle/>
        <a:p>
          <a:endParaRPr lang="es-ES"/>
        </a:p>
      </dgm:t>
    </dgm:pt>
    <dgm:pt modelId="{32525909-C2F8-4CF4-AAEB-C4755C922CF0}" type="sibTrans" cxnId="{5C3DA9AA-8DEB-4ECE-989E-F6F367ACE483}">
      <dgm:prSet/>
      <dgm:spPr/>
      <dgm:t>
        <a:bodyPr/>
        <a:lstStyle/>
        <a:p>
          <a:endParaRPr lang="es-ES"/>
        </a:p>
      </dgm:t>
    </dgm:pt>
    <dgm:pt modelId="{486AB530-C964-48B2-83F8-F603AB50BF9B}">
      <dgm:prSet/>
      <dgm:spPr/>
      <dgm:t>
        <a:bodyPr/>
        <a:lstStyle/>
        <a:p>
          <a:pPr>
            <a:lnSpc>
              <a:spcPct val="100000"/>
            </a:lnSpc>
          </a:pPr>
          <a:r>
            <a:rPr lang="es-ES" noProof="0" dirty="0">
              <a:latin typeface="Biome" panose="020B0503030204020804" pitchFamily="34" charset="0"/>
              <a:cs typeface="Biome" panose="020B0503030204020804" pitchFamily="34" charset="0"/>
            </a:rPr>
            <a:t>Pero hay que cuidar las apariencias…</a:t>
          </a:r>
        </a:p>
      </dgm:t>
    </dgm:pt>
    <dgm:pt modelId="{3C1D2DB5-D62F-4768-8FEF-70E529B59293}" type="parTrans" cxnId="{1D0C1D05-101E-4F16-9CAF-A56D62BB6BCD}">
      <dgm:prSet/>
      <dgm:spPr/>
      <dgm:t>
        <a:bodyPr/>
        <a:lstStyle/>
        <a:p>
          <a:endParaRPr lang="es-ES"/>
        </a:p>
      </dgm:t>
    </dgm:pt>
    <dgm:pt modelId="{40C391E4-1441-425D-ADA2-9B3377460DFE}" type="sibTrans" cxnId="{1D0C1D05-101E-4F16-9CAF-A56D62BB6BCD}">
      <dgm:prSet/>
      <dgm:spPr/>
      <dgm:t>
        <a:bodyPr/>
        <a:lstStyle/>
        <a:p>
          <a:endParaRPr lang="es-ES"/>
        </a:p>
      </dgm:t>
    </dgm:pt>
    <dgm:pt modelId="{0E9AB45C-168E-43B2-96FB-E2741491A199}">
      <dgm:prSet/>
      <dgm:spPr/>
      <dgm:t>
        <a:bodyPr/>
        <a:lstStyle/>
        <a:p>
          <a:pPr>
            <a:lnSpc>
              <a:spcPct val="100000"/>
            </a:lnSpc>
          </a:pPr>
          <a:r>
            <a:rPr lang="es-ES" dirty="0">
              <a:latin typeface="Biome" panose="020B0503030204020804" pitchFamily="34" charset="0"/>
              <a:cs typeface="Biome" panose="020B0503030204020804" pitchFamily="34" charset="0"/>
            </a:rPr>
            <a:t>Profundidad :</a:t>
          </a:r>
          <a:br>
            <a:rPr lang="es-ES" dirty="0">
              <a:latin typeface="Biome" panose="020B0503030204020804" pitchFamily="34" charset="0"/>
              <a:cs typeface="Biome" panose="020B0503030204020804" pitchFamily="34" charset="0"/>
            </a:rPr>
          </a:br>
          <a:r>
            <a:rPr lang="es-ES" dirty="0">
              <a:latin typeface="Biome" panose="020B0503030204020804" pitchFamily="34" charset="0"/>
              <a:cs typeface="Biome" panose="020B0503030204020804" pitchFamily="34" charset="0"/>
            </a:rPr>
            <a:t>Vagina dilatada estándar</a:t>
          </a:r>
          <a:endParaRPr lang="en-US" dirty="0">
            <a:latin typeface="Biome" panose="020B0503030204020804" pitchFamily="34" charset="0"/>
            <a:cs typeface="Biome" panose="020B0503030204020804" pitchFamily="34" charset="0"/>
          </a:endParaRPr>
        </a:p>
      </dgm:t>
    </dgm:pt>
    <dgm:pt modelId="{A5EAC7C2-2DC9-4AF2-90ED-ABF7E7696001}" type="parTrans" cxnId="{DA552D61-5AC9-4DFC-9BAB-4DB8C7FE97FB}">
      <dgm:prSet/>
      <dgm:spPr/>
      <dgm:t>
        <a:bodyPr/>
        <a:lstStyle/>
        <a:p>
          <a:endParaRPr lang="es-ES"/>
        </a:p>
      </dgm:t>
    </dgm:pt>
    <dgm:pt modelId="{BD7C7E6B-EEE7-4411-BDCB-B333EE2C74E8}" type="sibTrans" cxnId="{DA552D61-5AC9-4DFC-9BAB-4DB8C7FE97FB}">
      <dgm:prSet/>
      <dgm:spPr/>
      <dgm:t>
        <a:bodyPr/>
        <a:lstStyle/>
        <a:p>
          <a:endParaRPr lang="es-ES"/>
        </a:p>
      </dgm:t>
    </dgm:pt>
    <dgm:pt modelId="{72059D25-05E0-466D-96EC-0C26B34D9F25}" type="pres">
      <dgm:prSet presAssocID="{392E9AB8-C7C6-4E39-87BC-68D0E13C2721}" presName="root" presStyleCnt="0">
        <dgm:presLayoutVars>
          <dgm:dir/>
          <dgm:resizeHandles val="exact"/>
        </dgm:presLayoutVars>
      </dgm:prSet>
      <dgm:spPr/>
    </dgm:pt>
    <dgm:pt modelId="{C78F558C-C6AF-4C9A-9316-471BCCCE8C2F}" type="pres">
      <dgm:prSet presAssocID="{08674CB4-4D37-4CE2-AFD0-AC5255F120F3}" presName="compNode" presStyleCnt="0"/>
      <dgm:spPr/>
    </dgm:pt>
    <dgm:pt modelId="{DFA3DC9E-4C08-49AB-BE06-51F8D7CBEA64}" type="pres">
      <dgm:prSet presAssocID="{08674CB4-4D37-4CE2-AFD0-AC5255F120F3}" presName="bgRect" presStyleLbl="bgShp" presStyleIdx="0" presStyleCnt="3"/>
      <dgm:spPr/>
    </dgm:pt>
    <dgm:pt modelId="{0291E001-8BA0-446E-A6D1-0ED6403DDEA7}" type="pres">
      <dgm:prSet presAssocID="{08674CB4-4D37-4CE2-AFD0-AC5255F120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house scene"/>
        </a:ext>
      </dgm:extLst>
    </dgm:pt>
    <dgm:pt modelId="{4793F979-174C-475A-8929-4D43D6924273}" type="pres">
      <dgm:prSet presAssocID="{08674CB4-4D37-4CE2-AFD0-AC5255F120F3}" presName="spaceRect" presStyleCnt="0"/>
      <dgm:spPr/>
    </dgm:pt>
    <dgm:pt modelId="{B0FFA471-CB26-44C8-B2AA-9E60C5FE714F}" type="pres">
      <dgm:prSet presAssocID="{08674CB4-4D37-4CE2-AFD0-AC5255F120F3}" presName="parTx" presStyleLbl="revTx" presStyleIdx="0" presStyleCnt="6">
        <dgm:presLayoutVars>
          <dgm:chMax val="0"/>
          <dgm:chPref val="0"/>
        </dgm:presLayoutVars>
      </dgm:prSet>
      <dgm:spPr/>
    </dgm:pt>
    <dgm:pt modelId="{1D8731D8-21B0-48EC-BF54-536068412466}" type="pres">
      <dgm:prSet presAssocID="{08674CB4-4D37-4CE2-AFD0-AC5255F120F3}" presName="desTx" presStyleLbl="revTx" presStyleIdx="1" presStyleCnt="6">
        <dgm:presLayoutVars/>
      </dgm:prSet>
      <dgm:spPr/>
    </dgm:pt>
    <dgm:pt modelId="{9ED39E3C-0403-4F59-B165-70BB172E7179}" type="pres">
      <dgm:prSet presAssocID="{1708B04D-2108-4F71-B0DB-808529118E84}" presName="sibTrans" presStyleCnt="0"/>
      <dgm:spPr/>
    </dgm:pt>
    <dgm:pt modelId="{E21B5859-6B21-4A07-8868-828E5F6E7CB6}" type="pres">
      <dgm:prSet presAssocID="{C17A4C29-6E58-4B5A-9181-29F583C0B916}" presName="compNode" presStyleCnt="0"/>
      <dgm:spPr/>
    </dgm:pt>
    <dgm:pt modelId="{46B1B428-3576-419F-BA6A-1E7D1D27D54B}" type="pres">
      <dgm:prSet presAssocID="{C17A4C29-6E58-4B5A-9181-29F583C0B916}" presName="bgRect" presStyleLbl="bgShp" presStyleIdx="1" presStyleCnt="3"/>
      <dgm:spPr/>
    </dgm:pt>
    <dgm:pt modelId="{65222115-0F6E-4ABD-B744-25BAE7375198}" type="pres">
      <dgm:prSet presAssocID="{C17A4C29-6E58-4B5A-9181-29F583C0B916}" presName="iconRect" presStyleLbl="node1" presStyleIdx="1" presStyleCnt="3"/>
      <dgm:spPr>
        <a:blipFill rotWithShape="1">
          <a:blip xmlns:r="http://schemas.openxmlformats.org/officeDocument/2006/relationships" r:embed="rId3"/>
          <a:srcRect/>
          <a:stretch>
            <a:fillRect/>
          </a:stretch>
        </a:blipFill>
        <a:ln>
          <a:noFill/>
        </a:ln>
      </dgm:spPr>
    </dgm:pt>
    <dgm:pt modelId="{6F70AEF2-89D4-4784-9FE2-413ADA173730}" type="pres">
      <dgm:prSet presAssocID="{C17A4C29-6E58-4B5A-9181-29F583C0B916}" presName="spaceRect" presStyleCnt="0"/>
      <dgm:spPr/>
    </dgm:pt>
    <dgm:pt modelId="{9546C30A-F0DC-46CC-9773-08A0FD4DCA73}" type="pres">
      <dgm:prSet presAssocID="{C17A4C29-6E58-4B5A-9181-29F583C0B916}" presName="parTx" presStyleLbl="revTx" presStyleIdx="2" presStyleCnt="6">
        <dgm:presLayoutVars>
          <dgm:chMax val="0"/>
          <dgm:chPref val="0"/>
        </dgm:presLayoutVars>
      </dgm:prSet>
      <dgm:spPr/>
    </dgm:pt>
    <dgm:pt modelId="{93AF1C3F-531E-479D-8DEC-FB1791D9DB4C}" type="pres">
      <dgm:prSet presAssocID="{C17A4C29-6E58-4B5A-9181-29F583C0B916}" presName="desTx" presStyleLbl="revTx" presStyleIdx="3" presStyleCnt="6">
        <dgm:presLayoutVars/>
      </dgm:prSet>
      <dgm:spPr/>
    </dgm:pt>
    <dgm:pt modelId="{C3D97F66-649B-4F81-BEE2-B4F42AFBCCF3}" type="pres">
      <dgm:prSet presAssocID="{A1269FED-8425-4998-99C7-0D5D559AAE5E}" presName="sibTrans" presStyleCnt="0"/>
      <dgm:spPr/>
    </dgm:pt>
    <dgm:pt modelId="{CAE30956-0593-4A1F-81A0-900A57C3C0FE}" type="pres">
      <dgm:prSet presAssocID="{A9B52628-4398-457B-A892-18053BC00C7D}" presName="compNode" presStyleCnt="0"/>
      <dgm:spPr/>
    </dgm:pt>
    <dgm:pt modelId="{EEB4D77B-E56B-4F8D-A31D-372F12C26AC7}" type="pres">
      <dgm:prSet presAssocID="{A9B52628-4398-457B-A892-18053BC00C7D}" presName="bgRect" presStyleLbl="bgShp" presStyleIdx="2" presStyleCnt="3"/>
      <dgm:spPr/>
    </dgm:pt>
    <dgm:pt modelId="{68F2BB72-9F87-421D-80CC-DB2FE27333F6}" type="pres">
      <dgm:prSet presAssocID="{A9B52628-4398-457B-A892-18053BC00C7D}" presName="iconRect" presStyleLbl="node1" presStyleIdx="2" presStyleCnt="3"/>
      <dgm:spPr>
        <a:blipFill rotWithShape="1">
          <a:blip xmlns:r="http://schemas.openxmlformats.org/officeDocument/2006/relationships" r:embed="rId4">
            <a:duotone>
              <a:schemeClr val="accent1">
                <a:shade val="45000"/>
                <a:satMod val="135000"/>
              </a:schemeClr>
              <a:prstClr val="white"/>
            </a:duotone>
          </a:blip>
          <a:srcRect/>
          <a:stretch>
            <a:fillRect/>
          </a:stretch>
        </a:blipFill>
        <a:ln>
          <a:noFill/>
        </a:ln>
      </dgm:spPr>
    </dgm:pt>
    <dgm:pt modelId="{8029F0CE-5DDA-4137-82D3-C2E13E4393AB}" type="pres">
      <dgm:prSet presAssocID="{A9B52628-4398-457B-A892-18053BC00C7D}" presName="spaceRect" presStyleCnt="0"/>
      <dgm:spPr/>
    </dgm:pt>
    <dgm:pt modelId="{92DFFAE5-5316-4EA1-9D16-940C920D5F77}" type="pres">
      <dgm:prSet presAssocID="{A9B52628-4398-457B-A892-18053BC00C7D}" presName="parTx" presStyleLbl="revTx" presStyleIdx="4" presStyleCnt="6">
        <dgm:presLayoutVars>
          <dgm:chMax val="0"/>
          <dgm:chPref val="0"/>
        </dgm:presLayoutVars>
      </dgm:prSet>
      <dgm:spPr/>
    </dgm:pt>
    <dgm:pt modelId="{9B0C1AEB-CBE6-4B92-9AF5-E2B5674DE229}" type="pres">
      <dgm:prSet presAssocID="{A9B52628-4398-457B-A892-18053BC00C7D}" presName="desTx" presStyleLbl="revTx" presStyleIdx="5" presStyleCnt="6">
        <dgm:presLayoutVars/>
      </dgm:prSet>
      <dgm:spPr/>
    </dgm:pt>
  </dgm:ptLst>
  <dgm:cxnLst>
    <dgm:cxn modelId="{1D0C1D05-101E-4F16-9CAF-A56D62BB6BCD}" srcId="{08674CB4-4D37-4CE2-AFD0-AC5255F120F3}" destId="{486AB530-C964-48B2-83F8-F603AB50BF9B}" srcOrd="0" destOrd="0" parTransId="{3C1D2DB5-D62F-4768-8FEF-70E529B59293}" sibTransId="{40C391E4-1441-425D-ADA2-9B3377460DFE}"/>
    <dgm:cxn modelId="{76B9A807-1942-42A5-A091-7D9975A4D7F8}" type="presOf" srcId="{486AB530-C964-48B2-83F8-F603AB50BF9B}" destId="{1D8731D8-21B0-48EC-BF54-536068412466}" srcOrd="0" destOrd="0" presId="urn:microsoft.com/office/officeart/2018/2/layout/IconVerticalSolidList"/>
    <dgm:cxn modelId="{282B2C08-4F27-4933-8564-3596068072CD}" srcId="{392E9AB8-C7C6-4E39-87BC-68D0E13C2721}" destId="{08674CB4-4D37-4CE2-AFD0-AC5255F120F3}" srcOrd="0" destOrd="0" parTransId="{44E062C1-1F74-4212-94C2-17318939175F}" sibTransId="{1708B04D-2108-4F71-B0DB-808529118E84}"/>
    <dgm:cxn modelId="{77EA780B-77E8-4B73-A227-83A1077BAC10}" srcId="{392E9AB8-C7C6-4E39-87BC-68D0E13C2721}" destId="{C17A4C29-6E58-4B5A-9181-29F583C0B916}" srcOrd="1" destOrd="0" parTransId="{918D62F0-570D-4317-BAAB-C9B60982A809}" sibTransId="{A1269FED-8425-4998-99C7-0D5D559AAE5E}"/>
    <dgm:cxn modelId="{A602FB13-5879-42FE-8C1B-AD738335A8B2}" type="presOf" srcId="{D3511E2C-6726-4DD9-88C0-0F76047D8C6B}" destId="{93AF1C3F-531E-479D-8DEC-FB1791D9DB4C}" srcOrd="0" destOrd="0" presId="urn:microsoft.com/office/officeart/2018/2/layout/IconVerticalSolidList"/>
    <dgm:cxn modelId="{74239F18-BDD1-4F72-B2E7-707086841569}" type="presOf" srcId="{C17A4C29-6E58-4B5A-9181-29F583C0B916}" destId="{9546C30A-F0DC-46CC-9773-08A0FD4DCA73}" srcOrd="0" destOrd="0" presId="urn:microsoft.com/office/officeart/2018/2/layout/IconVerticalSolidList"/>
    <dgm:cxn modelId="{B0674227-60C9-4D72-935F-D155C4B35E0E}" srcId="{392E9AB8-C7C6-4E39-87BC-68D0E13C2721}" destId="{A9B52628-4398-457B-A892-18053BC00C7D}" srcOrd="2" destOrd="0" parTransId="{5340D7CA-08EC-4AA1-8C0A-E55C5AD17376}" sibTransId="{7054F146-C50B-4203-8BD4-BBD82D88D820}"/>
    <dgm:cxn modelId="{03A04330-8B34-44EF-AA27-920B6469D3AF}" type="presOf" srcId="{08674CB4-4D37-4CE2-AFD0-AC5255F120F3}" destId="{B0FFA471-CB26-44C8-B2AA-9E60C5FE714F}" srcOrd="0" destOrd="0" presId="urn:microsoft.com/office/officeart/2018/2/layout/IconVerticalSolidList"/>
    <dgm:cxn modelId="{DA552D61-5AC9-4DFC-9BAB-4DB8C7FE97FB}" srcId="{A9B52628-4398-457B-A892-18053BC00C7D}" destId="{0E9AB45C-168E-43B2-96FB-E2741491A199}" srcOrd="1" destOrd="0" parTransId="{A5EAC7C2-2DC9-4AF2-90ED-ABF7E7696001}" sibTransId="{BD7C7E6B-EEE7-4411-BDCB-B333EE2C74E8}"/>
    <dgm:cxn modelId="{8E4CA64B-D53C-46EF-9AC0-E2529D7A8887}" type="presOf" srcId="{0E9AB45C-168E-43B2-96FB-E2741491A199}" destId="{9B0C1AEB-CBE6-4B92-9AF5-E2B5674DE229}" srcOrd="0" destOrd="1" presId="urn:microsoft.com/office/officeart/2018/2/layout/IconVerticalSolidList"/>
    <dgm:cxn modelId="{84A0AC7F-7E19-4EC7-BAC0-A93F5287C58E}" type="presOf" srcId="{A9B52628-4398-457B-A892-18053BC00C7D}" destId="{92DFFAE5-5316-4EA1-9D16-940C920D5F77}" srcOrd="0" destOrd="0" presId="urn:microsoft.com/office/officeart/2018/2/layout/IconVerticalSolidList"/>
    <dgm:cxn modelId="{10CF778F-731B-421B-9BF0-3A80F9EF6F66}" srcId="{A9B52628-4398-457B-A892-18053BC00C7D}" destId="{A5526AD6-5754-441C-BE73-33E0128239DA}" srcOrd="0" destOrd="0" parTransId="{8DEF462B-5E24-465C-8D0E-2AD350336EDF}" sibTransId="{E06EB39C-2952-4EAD-9C13-E16C6289C4ED}"/>
    <dgm:cxn modelId="{5C3DA9AA-8DEB-4ECE-989E-F6F367ACE483}" srcId="{C17A4C29-6E58-4B5A-9181-29F583C0B916}" destId="{D3511E2C-6726-4DD9-88C0-0F76047D8C6B}" srcOrd="0" destOrd="0" parTransId="{F8171830-99CE-4583-8FDC-B879D1AA77AB}" sibTransId="{32525909-C2F8-4CF4-AAEB-C4755C922CF0}"/>
    <dgm:cxn modelId="{F0419FD7-D97E-4D84-B998-5809F5B4CA33}" type="presOf" srcId="{A5526AD6-5754-441C-BE73-33E0128239DA}" destId="{9B0C1AEB-CBE6-4B92-9AF5-E2B5674DE229}" srcOrd="0" destOrd="0" presId="urn:microsoft.com/office/officeart/2018/2/layout/IconVerticalSolidList"/>
    <dgm:cxn modelId="{2F7882E6-4F85-47A1-B962-D831BA824CAC}" type="presOf" srcId="{392E9AB8-C7C6-4E39-87BC-68D0E13C2721}" destId="{72059D25-05E0-466D-96EC-0C26B34D9F25}" srcOrd="0" destOrd="0" presId="urn:microsoft.com/office/officeart/2018/2/layout/IconVerticalSolidList"/>
    <dgm:cxn modelId="{B35B0749-91CC-4E8D-86DC-1296B2EFFD50}" type="presParOf" srcId="{72059D25-05E0-466D-96EC-0C26B34D9F25}" destId="{C78F558C-C6AF-4C9A-9316-471BCCCE8C2F}" srcOrd="0" destOrd="0" presId="urn:microsoft.com/office/officeart/2018/2/layout/IconVerticalSolidList"/>
    <dgm:cxn modelId="{2AD95881-6FC0-4C8C-B298-CF2D5C93CA7E}" type="presParOf" srcId="{C78F558C-C6AF-4C9A-9316-471BCCCE8C2F}" destId="{DFA3DC9E-4C08-49AB-BE06-51F8D7CBEA64}" srcOrd="0" destOrd="0" presId="urn:microsoft.com/office/officeart/2018/2/layout/IconVerticalSolidList"/>
    <dgm:cxn modelId="{22D0DC51-A9C7-4920-9A38-4A35464EAEAE}" type="presParOf" srcId="{C78F558C-C6AF-4C9A-9316-471BCCCE8C2F}" destId="{0291E001-8BA0-446E-A6D1-0ED6403DDEA7}" srcOrd="1" destOrd="0" presId="urn:microsoft.com/office/officeart/2018/2/layout/IconVerticalSolidList"/>
    <dgm:cxn modelId="{7926AD23-40C5-4961-8A0B-065AD513E8F1}" type="presParOf" srcId="{C78F558C-C6AF-4C9A-9316-471BCCCE8C2F}" destId="{4793F979-174C-475A-8929-4D43D6924273}" srcOrd="2" destOrd="0" presId="urn:microsoft.com/office/officeart/2018/2/layout/IconVerticalSolidList"/>
    <dgm:cxn modelId="{097975A5-6085-44EF-8B10-F120CBAF8A40}" type="presParOf" srcId="{C78F558C-C6AF-4C9A-9316-471BCCCE8C2F}" destId="{B0FFA471-CB26-44C8-B2AA-9E60C5FE714F}" srcOrd="3" destOrd="0" presId="urn:microsoft.com/office/officeart/2018/2/layout/IconVerticalSolidList"/>
    <dgm:cxn modelId="{1E4BEEDA-B2CD-4188-B226-247E9557F896}" type="presParOf" srcId="{C78F558C-C6AF-4C9A-9316-471BCCCE8C2F}" destId="{1D8731D8-21B0-48EC-BF54-536068412466}" srcOrd="4" destOrd="0" presId="urn:microsoft.com/office/officeart/2018/2/layout/IconVerticalSolidList"/>
    <dgm:cxn modelId="{8B077962-1FA0-41B8-91A1-87202D75B30A}" type="presParOf" srcId="{72059D25-05E0-466D-96EC-0C26B34D9F25}" destId="{9ED39E3C-0403-4F59-B165-70BB172E7179}" srcOrd="1" destOrd="0" presId="urn:microsoft.com/office/officeart/2018/2/layout/IconVerticalSolidList"/>
    <dgm:cxn modelId="{5B663D67-BE7D-4C84-AEF6-38B5A076DC52}" type="presParOf" srcId="{72059D25-05E0-466D-96EC-0C26B34D9F25}" destId="{E21B5859-6B21-4A07-8868-828E5F6E7CB6}" srcOrd="2" destOrd="0" presId="urn:microsoft.com/office/officeart/2018/2/layout/IconVerticalSolidList"/>
    <dgm:cxn modelId="{53DD938F-C92C-4E61-A8B8-5492571F118F}" type="presParOf" srcId="{E21B5859-6B21-4A07-8868-828E5F6E7CB6}" destId="{46B1B428-3576-419F-BA6A-1E7D1D27D54B}" srcOrd="0" destOrd="0" presId="urn:microsoft.com/office/officeart/2018/2/layout/IconVerticalSolidList"/>
    <dgm:cxn modelId="{C7946765-7FBA-4056-B207-71FBAC92544F}" type="presParOf" srcId="{E21B5859-6B21-4A07-8868-828E5F6E7CB6}" destId="{65222115-0F6E-4ABD-B744-25BAE7375198}" srcOrd="1" destOrd="0" presId="urn:microsoft.com/office/officeart/2018/2/layout/IconVerticalSolidList"/>
    <dgm:cxn modelId="{9AEB12A6-665A-4BDF-99F4-C251EACC68CA}" type="presParOf" srcId="{E21B5859-6B21-4A07-8868-828E5F6E7CB6}" destId="{6F70AEF2-89D4-4784-9FE2-413ADA173730}" srcOrd="2" destOrd="0" presId="urn:microsoft.com/office/officeart/2018/2/layout/IconVerticalSolidList"/>
    <dgm:cxn modelId="{DB418914-B63E-43D5-A3C6-FE126B1F1DF8}" type="presParOf" srcId="{E21B5859-6B21-4A07-8868-828E5F6E7CB6}" destId="{9546C30A-F0DC-46CC-9773-08A0FD4DCA73}" srcOrd="3" destOrd="0" presId="urn:microsoft.com/office/officeart/2018/2/layout/IconVerticalSolidList"/>
    <dgm:cxn modelId="{81560B7F-D010-4A1C-9945-DE293D741FED}" type="presParOf" srcId="{E21B5859-6B21-4A07-8868-828E5F6E7CB6}" destId="{93AF1C3F-531E-479D-8DEC-FB1791D9DB4C}" srcOrd="4" destOrd="0" presId="urn:microsoft.com/office/officeart/2018/2/layout/IconVerticalSolidList"/>
    <dgm:cxn modelId="{E639480F-57E7-43F7-BCC0-BD36106CF95B}" type="presParOf" srcId="{72059D25-05E0-466D-96EC-0C26B34D9F25}" destId="{C3D97F66-649B-4F81-BEE2-B4F42AFBCCF3}" srcOrd="3" destOrd="0" presId="urn:microsoft.com/office/officeart/2018/2/layout/IconVerticalSolidList"/>
    <dgm:cxn modelId="{FB63A481-883F-4477-BB27-30FE6DAE6882}" type="presParOf" srcId="{72059D25-05E0-466D-96EC-0C26B34D9F25}" destId="{CAE30956-0593-4A1F-81A0-900A57C3C0FE}" srcOrd="4" destOrd="0" presId="urn:microsoft.com/office/officeart/2018/2/layout/IconVerticalSolidList"/>
    <dgm:cxn modelId="{FE9D84F4-38CF-42E9-BB69-8B551F60CD0C}" type="presParOf" srcId="{CAE30956-0593-4A1F-81A0-900A57C3C0FE}" destId="{EEB4D77B-E56B-4F8D-A31D-372F12C26AC7}" srcOrd="0" destOrd="0" presId="urn:microsoft.com/office/officeart/2018/2/layout/IconVerticalSolidList"/>
    <dgm:cxn modelId="{A6EF3DC9-5BBD-4A53-B722-19DCD997F7AA}" type="presParOf" srcId="{CAE30956-0593-4A1F-81A0-900A57C3C0FE}" destId="{68F2BB72-9F87-421D-80CC-DB2FE27333F6}" srcOrd="1" destOrd="0" presId="urn:microsoft.com/office/officeart/2018/2/layout/IconVerticalSolidList"/>
    <dgm:cxn modelId="{07096B9A-3F80-488E-810A-1424B4C228A3}" type="presParOf" srcId="{CAE30956-0593-4A1F-81A0-900A57C3C0FE}" destId="{8029F0CE-5DDA-4137-82D3-C2E13E4393AB}" srcOrd="2" destOrd="0" presId="urn:microsoft.com/office/officeart/2018/2/layout/IconVerticalSolidList"/>
    <dgm:cxn modelId="{BF4913FC-A2AC-4E7B-8FA6-29B4D993C2E3}" type="presParOf" srcId="{CAE30956-0593-4A1F-81A0-900A57C3C0FE}" destId="{92DFFAE5-5316-4EA1-9D16-940C920D5F77}" srcOrd="3" destOrd="0" presId="urn:microsoft.com/office/officeart/2018/2/layout/IconVerticalSolidList"/>
    <dgm:cxn modelId="{5FF9661E-4325-47CE-88B7-77F9846BB379}" type="presParOf" srcId="{CAE30956-0593-4A1F-81A0-900A57C3C0FE}" destId="{9B0C1AEB-CBE6-4B92-9AF5-E2B5674DE229}"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B6C0D3-99A4-480E-8D8B-2AEE84240CA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2B4561-7298-4EB3-B515-9EF8CEC29B10}">
      <dgm:prSet/>
      <dgm:spPr/>
      <dgm:t>
        <a:bodyPr/>
        <a:lstStyle/>
        <a:p>
          <a:r>
            <a:rPr lang="es-ES" dirty="0"/>
            <a:t>Puede ser obvio pero... Los hospitales no piensan igual.</a:t>
          </a:r>
          <a:endParaRPr lang="en-US" dirty="0"/>
        </a:p>
      </dgm:t>
    </dgm:pt>
    <dgm:pt modelId="{782A74BD-0A33-4791-9D79-918455125819}" type="parTrans" cxnId="{DDAB0B50-DC52-4E7A-8987-24BE1C6C0E87}">
      <dgm:prSet/>
      <dgm:spPr/>
      <dgm:t>
        <a:bodyPr/>
        <a:lstStyle/>
        <a:p>
          <a:endParaRPr lang="en-US"/>
        </a:p>
      </dgm:t>
    </dgm:pt>
    <dgm:pt modelId="{22BF7057-D582-4503-8DE0-669408508F32}" type="sibTrans" cxnId="{DDAB0B50-DC52-4E7A-8987-24BE1C6C0E87}">
      <dgm:prSet/>
      <dgm:spPr/>
      <dgm:t>
        <a:bodyPr/>
        <a:lstStyle/>
        <a:p>
          <a:endParaRPr lang="en-US"/>
        </a:p>
      </dgm:t>
    </dgm:pt>
    <dgm:pt modelId="{EF1D0509-2F87-4E1D-BB21-9EBAD64B9986}">
      <dgm:prSet/>
      <dgm:spPr/>
      <dgm:t>
        <a:bodyPr/>
        <a:lstStyle/>
        <a:p>
          <a:r>
            <a:rPr lang="es-ES" dirty="0"/>
            <a:t>¿Cómo prevenir accidentes?</a:t>
          </a:r>
          <a:endParaRPr lang="en-US" dirty="0"/>
        </a:p>
      </dgm:t>
    </dgm:pt>
    <dgm:pt modelId="{13A43F38-07E5-45FD-A609-46940B649F7B}" type="parTrans" cxnId="{DA4EF9BF-4CBD-4535-8DD4-C44FB7EB3D44}">
      <dgm:prSet/>
      <dgm:spPr/>
      <dgm:t>
        <a:bodyPr/>
        <a:lstStyle/>
        <a:p>
          <a:endParaRPr lang="en-US"/>
        </a:p>
      </dgm:t>
    </dgm:pt>
    <dgm:pt modelId="{1AC72548-844F-447A-9D99-64E4A90FA1E0}" type="sibTrans" cxnId="{DA4EF9BF-4CBD-4535-8DD4-C44FB7EB3D44}">
      <dgm:prSet/>
      <dgm:spPr/>
      <dgm:t>
        <a:bodyPr/>
        <a:lstStyle/>
        <a:p>
          <a:endParaRPr lang="en-US"/>
        </a:p>
      </dgm:t>
    </dgm:pt>
    <dgm:pt modelId="{A2559EDC-6E84-4FB8-A8CD-526A98095729}" type="pres">
      <dgm:prSet presAssocID="{D4B6C0D3-99A4-480E-8D8B-2AEE84240CA5}" presName="root" presStyleCnt="0">
        <dgm:presLayoutVars>
          <dgm:dir/>
          <dgm:resizeHandles val="exact"/>
        </dgm:presLayoutVars>
      </dgm:prSet>
      <dgm:spPr/>
    </dgm:pt>
    <dgm:pt modelId="{A313FBB3-5C62-4133-BC65-71980B1F317C}" type="pres">
      <dgm:prSet presAssocID="{622B4561-7298-4EB3-B515-9EF8CEC29B10}" presName="compNode" presStyleCnt="0"/>
      <dgm:spPr/>
    </dgm:pt>
    <dgm:pt modelId="{49255EE9-930E-4BBD-895A-1A38F911D44B}" type="pres">
      <dgm:prSet presAssocID="{622B4561-7298-4EB3-B515-9EF8CEC29B10}" presName="bgRect" presStyleLbl="bgShp" presStyleIdx="0" presStyleCnt="2"/>
      <dgm:spPr/>
    </dgm:pt>
    <dgm:pt modelId="{679A0034-C52D-4CAE-88DF-139EE9111E06}" type="pres">
      <dgm:prSet presAssocID="{622B4561-7298-4EB3-B515-9EF8CEC29B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51A138B8-6FB4-4D67-AA95-A18E0E4835FC}" type="pres">
      <dgm:prSet presAssocID="{622B4561-7298-4EB3-B515-9EF8CEC29B10}" presName="spaceRect" presStyleCnt="0"/>
      <dgm:spPr/>
    </dgm:pt>
    <dgm:pt modelId="{9442ADD9-DE94-44F7-B4F7-5BF35CB36CB2}" type="pres">
      <dgm:prSet presAssocID="{622B4561-7298-4EB3-B515-9EF8CEC29B10}" presName="parTx" presStyleLbl="revTx" presStyleIdx="0" presStyleCnt="2">
        <dgm:presLayoutVars>
          <dgm:chMax val="0"/>
          <dgm:chPref val="0"/>
        </dgm:presLayoutVars>
      </dgm:prSet>
      <dgm:spPr/>
    </dgm:pt>
    <dgm:pt modelId="{2B02C44C-707C-4854-B663-1AE540586263}" type="pres">
      <dgm:prSet presAssocID="{22BF7057-D582-4503-8DE0-669408508F32}" presName="sibTrans" presStyleCnt="0"/>
      <dgm:spPr/>
    </dgm:pt>
    <dgm:pt modelId="{25ED0121-58AC-43A2-83A0-2EECCAD47B3B}" type="pres">
      <dgm:prSet presAssocID="{EF1D0509-2F87-4E1D-BB21-9EBAD64B9986}" presName="compNode" presStyleCnt="0"/>
      <dgm:spPr/>
    </dgm:pt>
    <dgm:pt modelId="{D6AD5AB0-FA6C-45EB-A63B-4A3A0786C8D6}" type="pres">
      <dgm:prSet presAssocID="{EF1D0509-2F87-4E1D-BB21-9EBAD64B9986}" presName="bgRect" presStyleLbl="bgShp" presStyleIdx="1" presStyleCnt="2"/>
      <dgm:spPr/>
    </dgm:pt>
    <dgm:pt modelId="{A0A34FF9-0591-48D7-B422-09EDD608E2CE}" type="pres">
      <dgm:prSet presAssocID="{EF1D0509-2F87-4E1D-BB21-9EBAD64B99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mbulance"/>
        </a:ext>
      </dgm:extLst>
    </dgm:pt>
    <dgm:pt modelId="{4C037810-A73B-4E2C-950B-5E8633FB5E60}" type="pres">
      <dgm:prSet presAssocID="{EF1D0509-2F87-4E1D-BB21-9EBAD64B9986}" presName="spaceRect" presStyleCnt="0"/>
      <dgm:spPr/>
    </dgm:pt>
    <dgm:pt modelId="{A50C1398-EFD4-4F29-948A-79FA000D2996}" type="pres">
      <dgm:prSet presAssocID="{EF1D0509-2F87-4E1D-BB21-9EBAD64B9986}" presName="parTx" presStyleLbl="revTx" presStyleIdx="1" presStyleCnt="2">
        <dgm:presLayoutVars>
          <dgm:chMax val="0"/>
          <dgm:chPref val="0"/>
        </dgm:presLayoutVars>
      </dgm:prSet>
      <dgm:spPr/>
    </dgm:pt>
  </dgm:ptLst>
  <dgm:cxnLst>
    <dgm:cxn modelId="{D03D066A-B73C-47EB-B64C-C61D7609E456}" type="presOf" srcId="{D4B6C0D3-99A4-480E-8D8B-2AEE84240CA5}" destId="{A2559EDC-6E84-4FB8-A8CD-526A98095729}" srcOrd="0" destOrd="0" presId="urn:microsoft.com/office/officeart/2018/2/layout/IconVerticalSolidList"/>
    <dgm:cxn modelId="{DDAB0B50-DC52-4E7A-8987-24BE1C6C0E87}" srcId="{D4B6C0D3-99A4-480E-8D8B-2AEE84240CA5}" destId="{622B4561-7298-4EB3-B515-9EF8CEC29B10}" srcOrd="0" destOrd="0" parTransId="{782A74BD-0A33-4791-9D79-918455125819}" sibTransId="{22BF7057-D582-4503-8DE0-669408508F32}"/>
    <dgm:cxn modelId="{DA4EF9BF-4CBD-4535-8DD4-C44FB7EB3D44}" srcId="{D4B6C0D3-99A4-480E-8D8B-2AEE84240CA5}" destId="{EF1D0509-2F87-4E1D-BB21-9EBAD64B9986}" srcOrd="1" destOrd="0" parTransId="{13A43F38-07E5-45FD-A609-46940B649F7B}" sibTransId="{1AC72548-844F-447A-9D99-64E4A90FA1E0}"/>
    <dgm:cxn modelId="{B30E53CB-5B94-49F7-B4B7-0C68EE853B2F}" type="presOf" srcId="{622B4561-7298-4EB3-B515-9EF8CEC29B10}" destId="{9442ADD9-DE94-44F7-B4F7-5BF35CB36CB2}" srcOrd="0" destOrd="0" presId="urn:microsoft.com/office/officeart/2018/2/layout/IconVerticalSolidList"/>
    <dgm:cxn modelId="{983A86FB-0390-40C0-9086-3858963D200A}" type="presOf" srcId="{EF1D0509-2F87-4E1D-BB21-9EBAD64B9986}" destId="{A50C1398-EFD4-4F29-948A-79FA000D2996}" srcOrd="0" destOrd="0" presId="urn:microsoft.com/office/officeart/2018/2/layout/IconVerticalSolidList"/>
    <dgm:cxn modelId="{A56D1780-80FE-46D7-A404-1B1FF95B8C72}" type="presParOf" srcId="{A2559EDC-6E84-4FB8-A8CD-526A98095729}" destId="{A313FBB3-5C62-4133-BC65-71980B1F317C}" srcOrd="0" destOrd="0" presId="urn:microsoft.com/office/officeart/2018/2/layout/IconVerticalSolidList"/>
    <dgm:cxn modelId="{5E877498-1B00-4ABD-A257-764BF9C2380D}" type="presParOf" srcId="{A313FBB3-5C62-4133-BC65-71980B1F317C}" destId="{49255EE9-930E-4BBD-895A-1A38F911D44B}" srcOrd="0" destOrd="0" presId="urn:microsoft.com/office/officeart/2018/2/layout/IconVerticalSolidList"/>
    <dgm:cxn modelId="{BD21FCE1-8A0A-4D75-91B0-08B8AA3E4A54}" type="presParOf" srcId="{A313FBB3-5C62-4133-BC65-71980B1F317C}" destId="{679A0034-C52D-4CAE-88DF-139EE9111E06}" srcOrd="1" destOrd="0" presId="urn:microsoft.com/office/officeart/2018/2/layout/IconVerticalSolidList"/>
    <dgm:cxn modelId="{F9DC1F32-5D43-4D47-B309-6440F0298F0A}" type="presParOf" srcId="{A313FBB3-5C62-4133-BC65-71980B1F317C}" destId="{51A138B8-6FB4-4D67-AA95-A18E0E4835FC}" srcOrd="2" destOrd="0" presId="urn:microsoft.com/office/officeart/2018/2/layout/IconVerticalSolidList"/>
    <dgm:cxn modelId="{AE5F3A83-4E55-44FE-B36A-5F69F1160CCF}" type="presParOf" srcId="{A313FBB3-5C62-4133-BC65-71980B1F317C}" destId="{9442ADD9-DE94-44F7-B4F7-5BF35CB36CB2}" srcOrd="3" destOrd="0" presId="urn:microsoft.com/office/officeart/2018/2/layout/IconVerticalSolidList"/>
    <dgm:cxn modelId="{835E59C6-2235-441F-B73B-6766FC874760}" type="presParOf" srcId="{A2559EDC-6E84-4FB8-A8CD-526A98095729}" destId="{2B02C44C-707C-4854-B663-1AE540586263}" srcOrd="1" destOrd="0" presId="urn:microsoft.com/office/officeart/2018/2/layout/IconVerticalSolidList"/>
    <dgm:cxn modelId="{E7C52B7B-AC19-4A1B-987C-3C35BB36F63A}" type="presParOf" srcId="{A2559EDC-6E84-4FB8-A8CD-526A98095729}" destId="{25ED0121-58AC-43A2-83A0-2EECCAD47B3B}" srcOrd="2" destOrd="0" presId="urn:microsoft.com/office/officeart/2018/2/layout/IconVerticalSolidList"/>
    <dgm:cxn modelId="{0D484D5C-E1B3-4B38-ACE8-CF3B4A0E4511}" type="presParOf" srcId="{25ED0121-58AC-43A2-83A0-2EECCAD47B3B}" destId="{D6AD5AB0-FA6C-45EB-A63B-4A3A0786C8D6}" srcOrd="0" destOrd="0" presId="urn:microsoft.com/office/officeart/2018/2/layout/IconVerticalSolidList"/>
    <dgm:cxn modelId="{1D188324-03E0-4D3A-B772-C9A380287991}" type="presParOf" srcId="{25ED0121-58AC-43A2-83A0-2EECCAD47B3B}" destId="{A0A34FF9-0591-48D7-B422-09EDD608E2CE}" srcOrd="1" destOrd="0" presId="urn:microsoft.com/office/officeart/2018/2/layout/IconVerticalSolidList"/>
    <dgm:cxn modelId="{815EE3B8-FF1E-4548-843C-16CF23B934B0}" type="presParOf" srcId="{25ED0121-58AC-43A2-83A0-2EECCAD47B3B}" destId="{4C037810-A73B-4E2C-950B-5E8633FB5E60}" srcOrd="2" destOrd="0" presId="urn:microsoft.com/office/officeart/2018/2/layout/IconVerticalSolidList"/>
    <dgm:cxn modelId="{8A3A6921-11EB-43FA-920A-B812F530D96A}" type="presParOf" srcId="{25ED0121-58AC-43A2-83A0-2EECCAD47B3B}" destId="{A50C1398-EFD4-4F29-948A-79FA000D299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283BD-7022-4D12-843F-3B05B8AEE407}">
      <dsp:nvSpPr>
        <dsp:cNvPr id="0" name=""/>
        <dsp:cNvSpPr/>
      </dsp:nvSpPr>
      <dsp:spPr>
        <a:xfrm>
          <a:off x="659688" y="670454"/>
          <a:ext cx="1261054" cy="126105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6E66D-FAE9-4BDF-9BE3-4C90F3A87458}">
      <dsp:nvSpPr>
        <dsp:cNvPr id="0" name=""/>
        <dsp:cNvSpPr/>
      </dsp:nvSpPr>
      <dsp:spPr>
        <a:xfrm>
          <a:off x="928438" y="939203"/>
          <a:ext cx="723555" cy="723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9DF238-2E50-4F24-A1E9-B6E5B393A485}">
      <dsp:nvSpPr>
        <dsp:cNvPr id="0" name=""/>
        <dsp:cNvSpPr/>
      </dsp:nvSpPr>
      <dsp:spPr>
        <a:xfrm>
          <a:off x="256564"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kern="1200" dirty="0">
              <a:latin typeface="Biome" panose="020B0503030204020804" pitchFamily="34" charset="0"/>
              <a:cs typeface="Biome" panose="020B0503030204020804" pitchFamily="34" charset="0"/>
            </a:rPr>
            <a:t>Placer</a:t>
          </a:r>
          <a:endParaRPr lang="en-US" sz="2600" kern="1200" dirty="0">
            <a:latin typeface="Biome" panose="020B0503030204020804" pitchFamily="34" charset="0"/>
            <a:cs typeface="Biome" panose="020B0503030204020804" pitchFamily="34" charset="0"/>
          </a:endParaRPr>
        </a:p>
      </dsp:txBody>
      <dsp:txXfrm>
        <a:off x="256564" y="2324295"/>
        <a:ext cx="2067302" cy="720000"/>
      </dsp:txXfrm>
    </dsp:sp>
    <dsp:sp modelId="{A996BF76-A4EF-4475-84C8-BC87395652CA}">
      <dsp:nvSpPr>
        <dsp:cNvPr id="0" name=""/>
        <dsp:cNvSpPr/>
      </dsp:nvSpPr>
      <dsp:spPr>
        <a:xfrm>
          <a:off x="3088769" y="670454"/>
          <a:ext cx="1261054" cy="126105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B9FCC1-E5CF-4EFF-9D9E-B116BB54EC33}">
      <dsp:nvSpPr>
        <dsp:cNvPr id="0" name=""/>
        <dsp:cNvSpPr/>
      </dsp:nvSpPr>
      <dsp:spPr>
        <a:xfrm>
          <a:off x="3357518" y="939203"/>
          <a:ext cx="723555" cy="723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E1EBAF-8BCA-4D57-9A20-5D0374F9AE44}">
      <dsp:nvSpPr>
        <dsp:cNvPr id="0" name=""/>
        <dsp:cNvSpPr/>
      </dsp:nvSpPr>
      <dsp:spPr>
        <a:xfrm>
          <a:off x="2685645"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kern="1200" dirty="0">
              <a:latin typeface="Biome" panose="020B0503030204020804" pitchFamily="34" charset="0"/>
              <a:cs typeface="Biome" panose="020B0503030204020804" pitchFamily="34" charset="0"/>
            </a:rPr>
            <a:t>Ritos</a:t>
          </a:r>
          <a:endParaRPr lang="en-US" sz="2600" kern="1200" dirty="0">
            <a:latin typeface="Biome" panose="020B0503030204020804" pitchFamily="34" charset="0"/>
            <a:cs typeface="Biome" panose="020B0503030204020804" pitchFamily="34" charset="0"/>
          </a:endParaRPr>
        </a:p>
      </dsp:txBody>
      <dsp:txXfrm>
        <a:off x="2685645" y="2324295"/>
        <a:ext cx="2067302" cy="720000"/>
      </dsp:txXfrm>
    </dsp:sp>
    <dsp:sp modelId="{8797DDF1-3DA6-4F65-AC2C-60C11B0C7E91}">
      <dsp:nvSpPr>
        <dsp:cNvPr id="0" name=""/>
        <dsp:cNvSpPr/>
      </dsp:nvSpPr>
      <dsp:spPr>
        <a:xfrm>
          <a:off x="5517849" y="670454"/>
          <a:ext cx="1261054" cy="126105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C4095-EDAC-46F3-9B11-0A859C3044C0}">
      <dsp:nvSpPr>
        <dsp:cNvPr id="0" name=""/>
        <dsp:cNvSpPr/>
      </dsp:nvSpPr>
      <dsp:spPr>
        <a:xfrm>
          <a:off x="5786598" y="939203"/>
          <a:ext cx="723555" cy="7235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28678B-FA32-4F3C-BA5D-DC4B060BE180}">
      <dsp:nvSpPr>
        <dsp:cNvPr id="0" name=""/>
        <dsp:cNvSpPr/>
      </dsp:nvSpPr>
      <dsp:spPr>
        <a:xfrm>
          <a:off x="5114725"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kern="1200" dirty="0">
              <a:latin typeface="Biome" panose="020B0503030204020804" pitchFamily="34" charset="0"/>
              <a:cs typeface="Biome" panose="020B0503030204020804" pitchFamily="34" charset="0"/>
            </a:rPr>
            <a:t>Apoyo</a:t>
          </a:r>
          <a:endParaRPr lang="en-US" sz="2600" kern="1200" dirty="0">
            <a:latin typeface="Biome" panose="020B0503030204020804" pitchFamily="34" charset="0"/>
            <a:cs typeface="Biome" panose="020B0503030204020804" pitchFamily="34" charset="0"/>
          </a:endParaRPr>
        </a:p>
      </dsp:txBody>
      <dsp:txXfrm>
        <a:off x="5114725" y="2324295"/>
        <a:ext cx="2067302" cy="720000"/>
      </dsp:txXfrm>
    </dsp:sp>
    <dsp:sp modelId="{26AD73F8-FCE2-45FE-AA5E-0E91B5821A1F}">
      <dsp:nvSpPr>
        <dsp:cNvPr id="0" name=""/>
        <dsp:cNvSpPr/>
      </dsp:nvSpPr>
      <dsp:spPr>
        <a:xfrm>
          <a:off x="8189930" y="670454"/>
          <a:ext cx="1261054" cy="126105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FB0E52-F926-4F0F-9DCA-CF71AF4A97DB}">
      <dsp:nvSpPr>
        <dsp:cNvPr id="0" name=""/>
        <dsp:cNvSpPr/>
      </dsp:nvSpPr>
      <dsp:spPr>
        <a:xfrm>
          <a:off x="8458679" y="939203"/>
          <a:ext cx="723555" cy="7235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C49030-CDAD-47C3-9E99-91BA612DA27E}">
      <dsp:nvSpPr>
        <dsp:cNvPr id="0" name=""/>
        <dsp:cNvSpPr/>
      </dsp:nvSpPr>
      <dsp:spPr>
        <a:xfrm>
          <a:off x="7543805" y="2324295"/>
          <a:ext cx="25533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b="1" kern="1200" dirty="0">
              <a:latin typeface="Biome" panose="020B0503030204020804" pitchFamily="34" charset="0"/>
              <a:cs typeface="Biome" panose="020B0503030204020804" pitchFamily="34" charset="0"/>
            </a:rPr>
            <a:t>¿por qué no?</a:t>
          </a:r>
          <a:endParaRPr lang="en-US" sz="2600" b="1" kern="1200" dirty="0">
            <a:latin typeface="Biome" panose="020B0503030204020804" pitchFamily="34" charset="0"/>
            <a:cs typeface="Biome" panose="020B0503030204020804" pitchFamily="34" charset="0"/>
          </a:endParaRPr>
        </a:p>
      </dsp:txBody>
      <dsp:txXfrm>
        <a:off x="7543805" y="2324295"/>
        <a:ext cx="255330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65F27-AC71-42D7-91FF-0979207BAD2F}">
      <dsp:nvSpPr>
        <dsp:cNvPr id="0" name=""/>
        <dsp:cNvSpPr/>
      </dsp:nvSpPr>
      <dsp:spPr>
        <a:xfrm>
          <a:off x="0" y="554753"/>
          <a:ext cx="10912475" cy="9634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0B9D71-BA7B-471D-AF51-34D83D83AFA3}">
      <dsp:nvSpPr>
        <dsp:cNvPr id="0" name=""/>
        <dsp:cNvSpPr/>
      </dsp:nvSpPr>
      <dsp:spPr>
        <a:xfrm>
          <a:off x="291444" y="738647"/>
          <a:ext cx="529899" cy="5298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1BFBB-AD61-4FC9-BA5D-17B01C7DB796}">
      <dsp:nvSpPr>
        <dsp:cNvPr id="0" name=""/>
        <dsp:cNvSpPr/>
      </dsp:nvSpPr>
      <dsp:spPr>
        <a:xfrm>
          <a:off x="1112788" y="521870"/>
          <a:ext cx="4910613"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1111250">
            <a:lnSpc>
              <a:spcPct val="100000"/>
            </a:lnSpc>
            <a:spcBef>
              <a:spcPct val="0"/>
            </a:spcBef>
            <a:spcAft>
              <a:spcPct val="35000"/>
            </a:spcAft>
            <a:buNone/>
          </a:pPr>
          <a:r>
            <a:rPr lang="es-ES" sz="2500" kern="1200" dirty="0">
              <a:latin typeface="Biome" panose="020B0503030204020804" pitchFamily="34" charset="0"/>
              <a:cs typeface="Biome" panose="020B0503030204020804" pitchFamily="34" charset="0"/>
            </a:rPr>
            <a:t>Habilitante</a:t>
          </a:r>
          <a:endParaRPr lang="en-US" sz="2500" kern="1200" dirty="0">
            <a:latin typeface="Biome" panose="020B0503030204020804" pitchFamily="34" charset="0"/>
            <a:cs typeface="Biome" panose="020B0503030204020804" pitchFamily="34" charset="0"/>
          </a:endParaRPr>
        </a:p>
      </dsp:txBody>
      <dsp:txXfrm>
        <a:off x="1112788" y="521870"/>
        <a:ext cx="4910613" cy="963453"/>
      </dsp:txXfrm>
    </dsp:sp>
    <dsp:sp modelId="{5C99108B-5B8F-4BDE-8197-CD57389C0B66}">
      <dsp:nvSpPr>
        <dsp:cNvPr id="0" name=""/>
        <dsp:cNvSpPr/>
      </dsp:nvSpPr>
      <dsp:spPr>
        <a:xfrm>
          <a:off x="6023402" y="521870"/>
          <a:ext cx="4889072"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800100">
            <a:lnSpc>
              <a:spcPct val="100000"/>
            </a:lnSpc>
            <a:spcBef>
              <a:spcPct val="0"/>
            </a:spcBef>
            <a:spcAft>
              <a:spcPct val="35000"/>
            </a:spcAft>
            <a:buNone/>
          </a:pPr>
          <a:r>
            <a:rPr lang="es-ES" sz="1800" kern="1200" dirty="0">
              <a:latin typeface="Biome" panose="020B0503030204020804" pitchFamily="34" charset="0"/>
              <a:cs typeface="Biome" panose="020B0503030204020804" pitchFamily="34" charset="0"/>
            </a:rPr>
            <a:t>Permite obtener placer</a:t>
          </a:r>
        </a:p>
        <a:p>
          <a:pPr marL="0" lvl="0" indent="0" algn="l" defTabSz="800100">
            <a:lnSpc>
              <a:spcPct val="100000"/>
            </a:lnSpc>
            <a:spcBef>
              <a:spcPct val="0"/>
            </a:spcBef>
            <a:spcAft>
              <a:spcPct val="35000"/>
            </a:spcAft>
            <a:buNone/>
          </a:pPr>
          <a:r>
            <a:rPr lang="es-ES" sz="1800" kern="1200" dirty="0">
              <a:latin typeface="Biome" panose="020B0503030204020804" pitchFamily="34" charset="0"/>
              <a:cs typeface="Biome" panose="020B0503030204020804" pitchFamily="34" charset="0"/>
            </a:rPr>
            <a:t>Motivación abundante</a:t>
          </a:r>
        </a:p>
      </dsp:txBody>
      <dsp:txXfrm>
        <a:off x="6023402" y="521870"/>
        <a:ext cx="4889072" cy="963453"/>
      </dsp:txXfrm>
    </dsp:sp>
    <dsp:sp modelId="{5621C16D-31B2-4D97-A550-E695F2669761}">
      <dsp:nvSpPr>
        <dsp:cNvPr id="0" name=""/>
        <dsp:cNvSpPr/>
      </dsp:nvSpPr>
      <dsp:spPr>
        <a:xfrm>
          <a:off x="0" y="1726187"/>
          <a:ext cx="10912475" cy="9634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73AEE-68BD-4FD1-B240-38351F321CFD}">
      <dsp:nvSpPr>
        <dsp:cNvPr id="0" name=""/>
        <dsp:cNvSpPr/>
      </dsp:nvSpPr>
      <dsp:spPr>
        <a:xfrm>
          <a:off x="291444" y="1942964"/>
          <a:ext cx="529899" cy="5298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A8FB2A-71DD-4EB7-9885-88AFDAEA4027}">
      <dsp:nvSpPr>
        <dsp:cNvPr id="0" name=""/>
        <dsp:cNvSpPr/>
      </dsp:nvSpPr>
      <dsp:spPr>
        <a:xfrm>
          <a:off x="1112788" y="1726187"/>
          <a:ext cx="4910613"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1111250">
            <a:lnSpc>
              <a:spcPct val="100000"/>
            </a:lnSpc>
            <a:spcBef>
              <a:spcPct val="0"/>
            </a:spcBef>
            <a:spcAft>
              <a:spcPct val="35000"/>
            </a:spcAft>
            <a:buNone/>
          </a:pPr>
          <a:r>
            <a:rPr lang="es-ES" sz="2500" kern="1200" dirty="0" err="1">
              <a:latin typeface="Biome" panose="020B0503030204020804" pitchFamily="34" charset="0"/>
              <a:cs typeface="Biome" panose="020B0503030204020804" pitchFamily="34" charset="0"/>
            </a:rPr>
            <a:t>Facilitante</a:t>
          </a:r>
          <a:endParaRPr lang="en-US" sz="2500" kern="1200" dirty="0">
            <a:latin typeface="Biome" panose="020B0503030204020804" pitchFamily="34" charset="0"/>
            <a:cs typeface="Biome" panose="020B0503030204020804" pitchFamily="34" charset="0"/>
          </a:endParaRPr>
        </a:p>
      </dsp:txBody>
      <dsp:txXfrm>
        <a:off x="1112788" y="1726187"/>
        <a:ext cx="4910613" cy="963453"/>
      </dsp:txXfrm>
    </dsp:sp>
    <dsp:sp modelId="{C73BE0B9-76F6-44B5-9145-E60196A6D9AC}">
      <dsp:nvSpPr>
        <dsp:cNvPr id="0" name=""/>
        <dsp:cNvSpPr/>
      </dsp:nvSpPr>
      <dsp:spPr>
        <a:xfrm>
          <a:off x="6023402" y="1726187"/>
          <a:ext cx="4889072"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800100">
            <a:lnSpc>
              <a:spcPct val="100000"/>
            </a:lnSpc>
            <a:spcBef>
              <a:spcPct val="0"/>
            </a:spcBef>
            <a:spcAft>
              <a:spcPct val="35000"/>
            </a:spcAft>
            <a:buNone/>
          </a:pPr>
          <a:r>
            <a:rPr lang="es-ES" sz="1800" kern="1200" dirty="0">
              <a:latin typeface="Biome" panose="020B0503030204020804" pitchFamily="34" charset="0"/>
              <a:cs typeface="Biome" panose="020B0503030204020804" pitchFamily="34" charset="0"/>
            </a:rPr>
            <a:t>Multitud de opciones</a:t>
          </a:r>
        </a:p>
        <a:p>
          <a:pPr marL="0" lvl="0" indent="0" algn="l" defTabSz="800100">
            <a:lnSpc>
              <a:spcPct val="100000"/>
            </a:lnSpc>
            <a:spcBef>
              <a:spcPct val="0"/>
            </a:spcBef>
            <a:spcAft>
              <a:spcPct val="35000"/>
            </a:spcAft>
            <a:buNone/>
          </a:pPr>
          <a:r>
            <a:rPr lang="es-ES" sz="1800" kern="1200" noProof="0" dirty="0">
              <a:latin typeface="Biome" panose="020B0503030204020804" pitchFamily="34" charset="0"/>
              <a:cs typeface="Biome" panose="020B0503030204020804" pitchFamily="34" charset="0"/>
            </a:rPr>
            <a:t>Implicaciones psicológicas, vínculos</a:t>
          </a:r>
          <a:endParaRPr lang="en-US" sz="1800" kern="1200" dirty="0">
            <a:latin typeface="Biome" panose="020B0503030204020804" pitchFamily="34" charset="0"/>
            <a:cs typeface="Biome" panose="020B0503030204020804" pitchFamily="34" charset="0"/>
          </a:endParaRPr>
        </a:p>
      </dsp:txBody>
      <dsp:txXfrm>
        <a:off x="6023402" y="1726187"/>
        <a:ext cx="4889072" cy="9634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52BC9-6FAF-4E3A-83B8-A4F9C49AFE07}">
      <dsp:nvSpPr>
        <dsp:cNvPr id="0" name=""/>
        <dsp:cNvSpPr/>
      </dsp:nvSpPr>
      <dsp:spPr>
        <a:xfrm>
          <a:off x="746622" y="1021556"/>
          <a:ext cx="800296" cy="8002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B0C474-D3B5-403F-830E-25B1C58D54E1}">
      <dsp:nvSpPr>
        <dsp:cNvPr id="0" name=""/>
        <dsp:cNvSpPr/>
      </dsp:nvSpPr>
      <dsp:spPr>
        <a:xfrm>
          <a:off x="3489"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dirty="0">
              <a:latin typeface="Biome" panose="020B0503030204020804" pitchFamily="34" charset="0"/>
              <a:cs typeface="Biome" panose="020B0503030204020804" pitchFamily="34" charset="0"/>
            </a:rPr>
            <a:t>Recompensa</a:t>
          </a:r>
          <a:endParaRPr lang="en-US" sz="2300" kern="1200" dirty="0">
            <a:latin typeface="Biome" panose="020B0503030204020804" pitchFamily="34" charset="0"/>
            <a:cs typeface="Biome" panose="020B0503030204020804" pitchFamily="34" charset="0"/>
          </a:endParaRPr>
        </a:p>
      </dsp:txBody>
      <dsp:txXfrm>
        <a:off x="3489" y="1893733"/>
        <a:ext cx="2286562" cy="342984"/>
      </dsp:txXfrm>
    </dsp:sp>
    <dsp:sp modelId="{59D55CAD-E08A-4BD1-8598-98BCD93FF1DD}">
      <dsp:nvSpPr>
        <dsp:cNvPr id="0" name=""/>
        <dsp:cNvSpPr/>
      </dsp:nvSpPr>
      <dsp:spPr>
        <a:xfrm>
          <a:off x="3489"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dirty="0">
              <a:latin typeface="Biome" panose="020B0503030204020804" pitchFamily="34" charset="0"/>
              <a:cs typeface="Biome" panose="020B0503030204020804" pitchFamily="34" charset="0"/>
            </a:rPr>
            <a:t>Dopamina</a:t>
          </a:r>
          <a:endParaRPr lang="en-US" sz="1700" kern="1200" dirty="0">
            <a:latin typeface="Biome" panose="020B0503030204020804" pitchFamily="34" charset="0"/>
            <a:cs typeface="Biome" panose="020B0503030204020804" pitchFamily="34" charset="0"/>
          </a:endParaRPr>
        </a:p>
      </dsp:txBody>
      <dsp:txXfrm>
        <a:off x="3489" y="2270150"/>
        <a:ext cx="2286562" cy="423043"/>
      </dsp:txXfrm>
    </dsp:sp>
    <dsp:sp modelId="{33C213D4-0E0F-4FD0-AC01-D7A8A4F1FE24}">
      <dsp:nvSpPr>
        <dsp:cNvPr id="0" name=""/>
        <dsp:cNvSpPr/>
      </dsp:nvSpPr>
      <dsp:spPr>
        <a:xfrm>
          <a:off x="3433333" y="1021556"/>
          <a:ext cx="800296" cy="8002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66B229-1507-4406-9AF5-678AD63D2DFE}">
      <dsp:nvSpPr>
        <dsp:cNvPr id="0" name=""/>
        <dsp:cNvSpPr/>
      </dsp:nvSpPr>
      <dsp:spPr>
        <a:xfrm>
          <a:off x="2690200"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dirty="0">
              <a:latin typeface="Biome" panose="020B0503030204020804" pitchFamily="34" charset="0"/>
              <a:cs typeface="Biome" panose="020B0503030204020804" pitchFamily="34" charset="0"/>
            </a:rPr>
            <a:t>Vínculo</a:t>
          </a:r>
          <a:endParaRPr lang="en-US" sz="2300" kern="1200" dirty="0">
            <a:latin typeface="Biome" panose="020B0503030204020804" pitchFamily="34" charset="0"/>
            <a:cs typeface="Biome" panose="020B0503030204020804" pitchFamily="34" charset="0"/>
          </a:endParaRPr>
        </a:p>
      </dsp:txBody>
      <dsp:txXfrm>
        <a:off x="2690200" y="1893733"/>
        <a:ext cx="2286562" cy="342984"/>
      </dsp:txXfrm>
    </dsp:sp>
    <dsp:sp modelId="{ECABE83B-DB93-45B0-8D0A-336B9950D860}">
      <dsp:nvSpPr>
        <dsp:cNvPr id="0" name=""/>
        <dsp:cNvSpPr/>
      </dsp:nvSpPr>
      <dsp:spPr>
        <a:xfrm>
          <a:off x="2690200"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a:latin typeface="Biome" panose="020B0503030204020804" pitchFamily="34" charset="0"/>
              <a:cs typeface="Biome" panose="020B0503030204020804" pitchFamily="34" charset="0"/>
            </a:rPr>
            <a:t>Oxitocina</a:t>
          </a:r>
          <a:endParaRPr lang="en-US" sz="1700" kern="1200">
            <a:latin typeface="Biome" panose="020B0503030204020804" pitchFamily="34" charset="0"/>
            <a:cs typeface="Biome" panose="020B0503030204020804" pitchFamily="34" charset="0"/>
          </a:endParaRPr>
        </a:p>
      </dsp:txBody>
      <dsp:txXfrm>
        <a:off x="2690200" y="2270150"/>
        <a:ext cx="2286562" cy="423043"/>
      </dsp:txXfrm>
    </dsp:sp>
    <dsp:sp modelId="{CEB0D7FC-D33E-43E4-B3AC-6B2035170250}">
      <dsp:nvSpPr>
        <dsp:cNvPr id="0" name=""/>
        <dsp:cNvSpPr/>
      </dsp:nvSpPr>
      <dsp:spPr>
        <a:xfrm>
          <a:off x="6120044" y="1021556"/>
          <a:ext cx="800296" cy="8002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12D192-2F32-4403-88C8-644910944CF7}">
      <dsp:nvSpPr>
        <dsp:cNvPr id="0" name=""/>
        <dsp:cNvSpPr/>
      </dsp:nvSpPr>
      <dsp:spPr>
        <a:xfrm>
          <a:off x="5376911"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a:latin typeface="Biome" panose="020B0503030204020804" pitchFamily="34" charset="0"/>
              <a:cs typeface="Biome" panose="020B0503030204020804" pitchFamily="34" charset="0"/>
            </a:rPr>
            <a:t>Alivio</a:t>
          </a:r>
          <a:endParaRPr lang="en-US" sz="2300" kern="1200">
            <a:latin typeface="Biome" panose="020B0503030204020804" pitchFamily="34" charset="0"/>
            <a:cs typeface="Biome" panose="020B0503030204020804" pitchFamily="34" charset="0"/>
          </a:endParaRPr>
        </a:p>
      </dsp:txBody>
      <dsp:txXfrm>
        <a:off x="5376911" y="1893733"/>
        <a:ext cx="2286562" cy="342984"/>
      </dsp:txXfrm>
    </dsp:sp>
    <dsp:sp modelId="{FF9C6824-EF43-4777-A5C8-A905C991DC07}">
      <dsp:nvSpPr>
        <dsp:cNvPr id="0" name=""/>
        <dsp:cNvSpPr/>
      </dsp:nvSpPr>
      <dsp:spPr>
        <a:xfrm>
          <a:off x="5376911"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a:latin typeface="Biome" panose="020B0503030204020804" pitchFamily="34" charset="0"/>
              <a:cs typeface="Biome" panose="020B0503030204020804" pitchFamily="34" charset="0"/>
            </a:rPr>
            <a:t>Endorfina</a:t>
          </a:r>
          <a:endParaRPr lang="en-US" sz="1700" kern="1200">
            <a:latin typeface="Biome" panose="020B0503030204020804" pitchFamily="34" charset="0"/>
            <a:cs typeface="Biome" panose="020B0503030204020804" pitchFamily="34" charset="0"/>
          </a:endParaRPr>
        </a:p>
      </dsp:txBody>
      <dsp:txXfrm>
        <a:off x="5376911" y="2270150"/>
        <a:ext cx="2286562" cy="423043"/>
      </dsp:txXfrm>
    </dsp:sp>
    <dsp:sp modelId="{EFD883F8-A815-439D-BEC9-0821D3320516}">
      <dsp:nvSpPr>
        <dsp:cNvPr id="0" name=""/>
        <dsp:cNvSpPr/>
      </dsp:nvSpPr>
      <dsp:spPr>
        <a:xfrm>
          <a:off x="8806755" y="1021556"/>
          <a:ext cx="800296" cy="8002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95267B-D0C6-4EBA-87BE-6552C15EF4D5}">
      <dsp:nvSpPr>
        <dsp:cNvPr id="0" name=""/>
        <dsp:cNvSpPr/>
      </dsp:nvSpPr>
      <dsp:spPr>
        <a:xfrm>
          <a:off x="8063622"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a:latin typeface="Biome" panose="020B0503030204020804" pitchFamily="34" charset="0"/>
              <a:cs typeface="Biome" panose="020B0503030204020804" pitchFamily="34" charset="0"/>
            </a:rPr>
            <a:t>Ánimo</a:t>
          </a:r>
          <a:endParaRPr lang="en-US" sz="2300" kern="1200">
            <a:latin typeface="Biome" panose="020B0503030204020804" pitchFamily="34" charset="0"/>
            <a:cs typeface="Biome" panose="020B0503030204020804" pitchFamily="34" charset="0"/>
          </a:endParaRPr>
        </a:p>
      </dsp:txBody>
      <dsp:txXfrm>
        <a:off x="8063622" y="1893733"/>
        <a:ext cx="2286562" cy="342984"/>
      </dsp:txXfrm>
    </dsp:sp>
    <dsp:sp modelId="{956170AA-7255-407A-B867-7F279A2826A3}">
      <dsp:nvSpPr>
        <dsp:cNvPr id="0" name=""/>
        <dsp:cNvSpPr/>
      </dsp:nvSpPr>
      <dsp:spPr>
        <a:xfrm>
          <a:off x="8063622"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dirty="0">
              <a:latin typeface="Biome" panose="020B0503030204020804" pitchFamily="34" charset="0"/>
              <a:cs typeface="Biome" panose="020B0503030204020804" pitchFamily="34" charset="0"/>
            </a:rPr>
            <a:t>Serotonina</a:t>
          </a:r>
          <a:endParaRPr lang="en-US" sz="1700" kern="1200" dirty="0">
            <a:latin typeface="Biome" panose="020B0503030204020804" pitchFamily="34" charset="0"/>
            <a:cs typeface="Biome" panose="020B0503030204020804" pitchFamily="34" charset="0"/>
          </a:endParaRPr>
        </a:p>
      </dsp:txBody>
      <dsp:txXfrm>
        <a:off x="8063622" y="2270150"/>
        <a:ext cx="2286562" cy="4230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52BC9-6FAF-4E3A-83B8-A4F9C49AFE07}">
      <dsp:nvSpPr>
        <dsp:cNvPr id="0" name=""/>
        <dsp:cNvSpPr/>
      </dsp:nvSpPr>
      <dsp:spPr>
        <a:xfrm>
          <a:off x="750949" y="237913"/>
          <a:ext cx="799515" cy="7995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B0C474-D3B5-403F-830E-25B1C58D54E1}">
      <dsp:nvSpPr>
        <dsp:cNvPr id="0" name=""/>
        <dsp:cNvSpPr/>
      </dsp:nvSpPr>
      <dsp:spPr>
        <a:xfrm>
          <a:off x="8541" y="1176702"/>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Recompensa</a:t>
          </a:r>
          <a:endParaRPr lang="en-US" sz="2100" kern="1200" dirty="0">
            <a:latin typeface="Biome" panose="020B0503030204020804" pitchFamily="34" charset="0"/>
            <a:cs typeface="Biome" panose="020B0503030204020804" pitchFamily="34" charset="0"/>
          </a:endParaRPr>
        </a:p>
      </dsp:txBody>
      <dsp:txXfrm>
        <a:off x="8541" y="1176702"/>
        <a:ext cx="2284329" cy="342649"/>
      </dsp:txXfrm>
    </dsp:sp>
    <dsp:sp modelId="{59D55CAD-E08A-4BD1-8598-98BCD93FF1DD}">
      <dsp:nvSpPr>
        <dsp:cNvPr id="0" name=""/>
        <dsp:cNvSpPr/>
      </dsp:nvSpPr>
      <dsp:spPr>
        <a:xfrm>
          <a:off x="8541" y="1584130"/>
          <a:ext cx="2284329" cy="189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Dopamina</a:t>
          </a:r>
          <a:endParaRPr lang="en-US" sz="1600" kern="1200" dirty="0">
            <a:latin typeface="Biome" panose="020B0503030204020804" pitchFamily="34" charset="0"/>
            <a:cs typeface="Biome" panose="020B0503030204020804" pitchFamily="34" charset="0"/>
          </a:endParaRPr>
        </a:p>
        <a:p>
          <a:pPr marL="0" lvl="0" indent="0" algn="ctr" defTabSz="711200">
            <a:lnSpc>
              <a:spcPct val="100000"/>
            </a:lnSpc>
            <a:spcBef>
              <a:spcPct val="0"/>
            </a:spcBef>
            <a:spcAft>
              <a:spcPct val="35000"/>
            </a:spcAft>
            <a:buNone/>
          </a:pPr>
          <a:r>
            <a:rPr lang="en-US" sz="1600" kern="1200" dirty="0" err="1">
              <a:latin typeface="Biome" panose="020B0503030204020804" pitchFamily="34" charset="0"/>
              <a:cs typeface="Biome" panose="020B0503030204020804" pitchFamily="34" charset="0"/>
            </a:rPr>
            <a:t>Satisfacción</a:t>
          </a:r>
          <a:r>
            <a:rPr lang="en-US" sz="1600" kern="1200" dirty="0">
              <a:latin typeface="Biome" panose="020B0503030204020804" pitchFamily="34" charset="0"/>
              <a:cs typeface="Biome" panose="020B0503030204020804" pitchFamily="34" charset="0"/>
            </a:rPr>
            <a:t> al </a:t>
          </a:r>
          <a:r>
            <a:rPr lang="en-US" sz="1600" kern="1200" dirty="0" err="1">
              <a:latin typeface="Biome" panose="020B0503030204020804" pitchFamily="34" charset="0"/>
              <a:cs typeface="Biome" panose="020B0503030204020804" pitchFamily="34" charset="0"/>
            </a:rPr>
            <a:t>terminar</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tareas</a:t>
          </a:r>
          <a:r>
            <a:rPr lang="en-US" sz="1600" kern="1200" dirty="0">
              <a:latin typeface="Biome" panose="020B0503030204020804" pitchFamily="34" charset="0"/>
              <a:cs typeface="Biome" panose="020B0503030204020804" pitchFamily="34" charset="0"/>
            </a:rPr>
            <a:t>.</a:t>
          </a: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a:t>
          </a:r>
          <a:r>
            <a:rPr lang="en-US" sz="1600" kern="1200" dirty="0" err="1">
              <a:latin typeface="Biome" panose="020B0503030204020804" pitchFamily="34" charset="0"/>
              <a:cs typeface="Biome" panose="020B0503030204020804" pitchFamily="34" charset="0"/>
            </a:rPr>
            <a:t>os</a:t>
          </a:r>
          <a:r>
            <a:rPr lang="en-US" sz="1600" kern="1200" dirty="0">
              <a:latin typeface="Biome" panose="020B0503030204020804" pitchFamily="34" charset="0"/>
              <a:cs typeface="Biome" panose="020B0503030204020804" pitchFamily="34" charset="0"/>
            </a:rPr>
            <a:t> ha </a:t>
          </a:r>
          <a:r>
            <a:rPr lang="en-US" sz="1600" kern="1200" dirty="0" err="1">
              <a:latin typeface="Biome" panose="020B0503030204020804" pitchFamily="34" charset="0"/>
              <a:cs typeface="Biome" panose="020B0503030204020804" pitchFamily="34" charset="0"/>
            </a:rPr>
            <a:t>pasado</a:t>
          </a:r>
          <a:r>
            <a:rPr lang="en-US" sz="1600" kern="1200" dirty="0">
              <a:latin typeface="Biome" panose="020B0503030204020804" pitchFamily="34" charset="0"/>
              <a:cs typeface="Biome" panose="020B0503030204020804" pitchFamily="34" charset="0"/>
            </a:rPr>
            <a:t>?</a:t>
          </a:r>
        </a:p>
      </dsp:txBody>
      <dsp:txXfrm>
        <a:off x="8541" y="1584130"/>
        <a:ext cx="2284329" cy="1892705"/>
      </dsp:txXfrm>
    </dsp:sp>
    <dsp:sp modelId="{33C213D4-0E0F-4FD0-AC01-D7A8A4F1FE24}">
      <dsp:nvSpPr>
        <dsp:cNvPr id="0" name=""/>
        <dsp:cNvSpPr/>
      </dsp:nvSpPr>
      <dsp:spPr>
        <a:xfrm>
          <a:off x="3435036" y="237913"/>
          <a:ext cx="799515" cy="7995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66B229-1507-4406-9AF5-678AD63D2DFE}">
      <dsp:nvSpPr>
        <dsp:cNvPr id="0" name=""/>
        <dsp:cNvSpPr/>
      </dsp:nvSpPr>
      <dsp:spPr>
        <a:xfrm>
          <a:off x="2692629" y="1176702"/>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Vínculo</a:t>
          </a:r>
          <a:endParaRPr lang="en-US" sz="2100" kern="1200" dirty="0">
            <a:latin typeface="Biome" panose="020B0503030204020804" pitchFamily="34" charset="0"/>
            <a:cs typeface="Biome" panose="020B0503030204020804" pitchFamily="34" charset="0"/>
          </a:endParaRPr>
        </a:p>
      </dsp:txBody>
      <dsp:txXfrm>
        <a:off x="2692629" y="1176702"/>
        <a:ext cx="2284329" cy="342649"/>
      </dsp:txXfrm>
    </dsp:sp>
    <dsp:sp modelId="{ECABE83B-DB93-45B0-8D0A-336B9950D860}">
      <dsp:nvSpPr>
        <dsp:cNvPr id="0" name=""/>
        <dsp:cNvSpPr/>
      </dsp:nvSpPr>
      <dsp:spPr>
        <a:xfrm>
          <a:off x="2692629" y="1584130"/>
          <a:ext cx="2284329" cy="189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Oxitocina</a:t>
          </a:r>
          <a:endParaRPr lang="en-US" sz="1600" kern="1200" dirty="0">
            <a:latin typeface="Biome" panose="020B0503030204020804" pitchFamily="34" charset="0"/>
            <a:cs typeface="Biome" panose="020B0503030204020804" pitchFamily="34" charset="0"/>
          </a:endParaRP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Algo </a:t>
          </a:r>
          <a:r>
            <a:rPr lang="en-US" sz="1600" kern="1200" dirty="0" err="1">
              <a:latin typeface="Biome" panose="020B0503030204020804" pitchFamily="34" charset="0"/>
              <a:cs typeface="Biome" panose="020B0503030204020804" pitchFamily="34" charset="0"/>
            </a:rPr>
            <a:t>importante</a:t>
          </a:r>
          <a:r>
            <a:rPr lang="en-US" sz="1600" kern="1200" dirty="0">
              <a:latin typeface="Biome" panose="020B0503030204020804" pitchFamily="34" charset="0"/>
              <a:cs typeface="Biome" panose="020B0503030204020804" pitchFamily="34" charset="0"/>
            </a:rPr>
            <a:t> para </a:t>
          </a:r>
          <a:r>
            <a:rPr lang="en-US" sz="1600" kern="1200" dirty="0" err="1">
              <a:latin typeface="Biome" panose="020B0503030204020804" pitchFamily="34" charset="0"/>
              <a:cs typeface="Biome" panose="020B0503030204020804" pitchFamily="34" charset="0"/>
            </a:rPr>
            <a:t>nosotros</a:t>
          </a:r>
          <a:endParaRPr lang="en-US" sz="1600" kern="1200" dirty="0">
            <a:latin typeface="Biome" panose="020B0503030204020804" pitchFamily="34" charset="0"/>
            <a:cs typeface="Biome" panose="020B0503030204020804" pitchFamily="34" charset="0"/>
          </a:endParaRP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Amigos, pareja, </a:t>
          </a:r>
          <a:r>
            <a:rPr lang="en-US" sz="1600" kern="1200" dirty="0" err="1">
              <a:latin typeface="Biome" panose="020B0503030204020804" pitchFamily="34" charset="0"/>
              <a:cs typeface="Biome" panose="020B0503030204020804" pitchFamily="34" charset="0"/>
            </a:rPr>
            <a:t>mascota</a:t>
          </a:r>
          <a:endParaRPr lang="en-US" sz="1600" kern="1200" dirty="0">
            <a:latin typeface="Biome" panose="020B0503030204020804" pitchFamily="34" charset="0"/>
            <a:cs typeface="Biome" panose="020B0503030204020804" pitchFamily="34" charset="0"/>
          </a:endParaRPr>
        </a:p>
      </dsp:txBody>
      <dsp:txXfrm>
        <a:off x="2692629" y="1584130"/>
        <a:ext cx="2284329" cy="1892705"/>
      </dsp:txXfrm>
    </dsp:sp>
    <dsp:sp modelId="{CEB0D7FC-D33E-43E4-B3AC-6B2035170250}">
      <dsp:nvSpPr>
        <dsp:cNvPr id="0" name=""/>
        <dsp:cNvSpPr/>
      </dsp:nvSpPr>
      <dsp:spPr>
        <a:xfrm>
          <a:off x="6119123" y="237913"/>
          <a:ext cx="799515" cy="7995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12D192-2F32-4403-88C8-644910944CF7}">
      <dsp:nvSpPr>
        <dsp:cNvPr id="0" name=""/>
        <dsp:cNvSpPr/>
      </dsp:nvSpPr>
      <dsp:spPr>
        <a:xfrm>
          <a:off x="5376716" y="1176702"/>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Alivio</a:t>
          </a:r>
          <a:endParaRPr lang="en-US" sz="2100" kern="1200" dirty="0">
            <a:latin typeface="Biome" panose="020B0503030204020804" pitchFamily="34" charset="0"/>
            <a:cs typeface="Biome" panose="020B0503030204020804" pitchFamily="34" charset="0"/>
          </a:endParaRPr>
        </a:p>
      </dsp:txBody>
      <dsp:txXfrm>
        <a:off x="5376716" y="1176702"/>
        <a:ext cx="2284329" cy="342649"/>
      </dsp:txXfrm>
    </dsp:sp>
    <dsp:sp modelId="{FF9C6824-EF43-4777-A5C8-A905C991DC07}">
      <dsp:nvSpPr>
        <dsp:cNvPr id="0" name=""/>
        <dsp:cNvSpPr/>
      </dsp:nvSpPr>
      <dsp:spPr>
        <a:xfrm>
          <a:off x="5376716" y="1584130"/>
          <a:ext cx="2284329" cy="189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Endorfina</a:t>
          </a:r>
        </a:p>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Aliviar dolor, Ejercicio</a:t>
          </a: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Don’t skip Cardio</a:t>
          </a:r>
        </a:p>
      </dsp:txBody>
      <dsp:txXfrm>
        <a:off x="5376716" y="1584130"/>
        <a:ext cx="2284329" cy="1892705"/>
      </dsp:txXfrm>
    </dsp:sp>
    <dsp:sp modelId="{EFD883F8-A815-439D-BEC9-0821D3320516}">
      <dsp:nvSpPr>
        <dsp:cNvPr id="0" name=""/>
        <dsp:cNvSpPr/>
      </dsp:nvSpPr>
      <dsp:spPr>
        <a:xfrm>
          <a:off x="8803210" y="237913"/>
          <a:ext cx="799515" cy="7995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95267B-D0C6-4EBA-87BE-6552C15EF4D5}">
      <dsp:nvSpPr>
        <dsp:cNvPr id="0" name=""/>
        <dsp:cNvSpPr/>
      </dsp:nvSpPr>
      <dsp:spPr>
        <a:xfrm>
          <a:off x="8060803" y="1176702"/>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Ánimo</a:t>
          </a:r>
          <a:endParaRPr lang="en-US" sz="2100" kern="1200" dirty="0">
            <a:latin typeface="Biome" panose="020B0503030204020804" pitchFamily="34" charset="0"/>
            <a:cs typeface="Biome" panose="020B0503030204020804" pitchFamily="34" charset="0"/>
          </a:endParaRPr>
        </a:p>
      </dsp:txBody>
      <dsp:txXfrm>
        <a:off x="8060803" y="1176702"/>
        <a:ext cx="2284329" cy="342649"/>
      </dsp:txXfrm>
    </dsp:sp>
    <dsp:sp modelId="{956170AA-7255-407A-B867-7F279A2826A3}">
      <dsp:nvSpPr>
        <dsp:cNvPr id="0" name=""/>
        <dsp:cNvSpPr/>
      </dsp:nvSpPr>
      <dsp:spPr>
        <a:xfrm>
          <a:off x="8060803" y="1584130"/>
          <a:ext cx="2284329" cy="189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Serotonina</a:t>
          </a:r>
        </a:p>
        <a:p>
          <a:pPr marL="0" lvl="0" indent="0" algn="ctr" defTabSz="711200">
            <a:lnSpc>
              <a:spcPct val="100000"/>
            </a:lnSpc>
            <a:spcBef>
              <a:spcPct val="0"/>
            </a:spcBef>
            <a:spcAft>
              <a:spcPct val="35000"/>
            </a:spcAft>
            <a:buNone/>
          </a:pPr>
          <a:r>
            <a:rPr lang="en-US" sz="1600" kern="1200" dirty="0" err="1">
              <a:latin typeface="Biome" panose="020B0503030204020804" pitchFamily="34" charset="0"/>
              <a:cs typeface="Biome" panose="020B0503030204020804" pitchFamily="34" charset="0"/>
            </a:rPr>
            <a:t>Mantener</a:t>
          </a:r>
          <a:r>
            <a:rPr lang="en-US" sz="1600" kern="1200" dirty="0">
              <a:latin typeface="Biome" panose="020B0503030204020804" pitchFamily="34" charset="0"/>
              <a:cs typeface="Biome" panose="020B0503030204020804" pitchFamily="34" charset="0"/>
            </a:rPr>
            <a:t> la ley y </a:t>
          </a:r>
          <a:r>
            <a:rPr lang="en-US" sz="1600" kern="1200" dirty="0" err="1">
              <a:latin typeface="Biome" panose="020B0503030204020804" pitchFamily="34" charset="0"/>
              <a:cs typeface="Biome" panose="020B0503030204020804" pitchFamily="34" charset="0"/>
            </a:rPr>
            <a:t>el</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orden</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durante</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cualquier</a:t>
          </a:r>
          <a:r>
            <a:rPr lang="en-US" sz="1600" kern="1200" dirty="0">
              <a:latin typeface="Biome" panose="020B0503030204020804" pitchFamily="34" charset="0"/>
              <a:cs typeface="Biome" panose="020B0503030204020804" pitchFamily="34" charset="0"/>
            </a:rPr>
            <a:t> Aventura, </a:t>
          </a:r>
          <a:r>
            <a:rPr lang="en-US" sz="1600" kern="1200" dirty="0" err="1">
              <a:latin typeface="Biome" panose="020B0503030204020804" pitchFamily="34" charset="0"/>
              <a:cs typeface="Biome" panose="020B0503030204020804" pitchFamily="34" charset="0"/>
            </a:rPr>
            <a:t>independientemente</a:t>
          </a:r>
          <a:r>
            <a:rPr lang="en-US" sz="1600" kern="1200" dirty="0">
              <a:latin typeface="Biome" panose="020B0503030204020804" pitchFamily="34" charset="0"/>
              <a:cs typeface="Biome" panose="020B0503030204020804" pitchFamily="34" charset="0"/>
            </a:rPr>
            <a:t> de la selva </a:t>
          </a:r>
          <a:r>
            <a:rPr lang="en-US" sz="1600" kern="1200" dirty="0" err="1">
              <a:latin typeface="Biome" panose="020B0503030204020804" pitchFamily="34" charset="0"/>
              <a:cs typeface="Biome" panose="020B0503030204020804" pitchFamily="34" charset="0"/>
            </a:rPr>
            <a:t>en</a:t>
          </a:r>
          <a:r>
            <a:rPr lang="en-US" sz="1600" kern="1200" dirty="0">
              <a:latin typeface="Biome" panose="020B0503030204020804" pitchFamily="34" charset="0"/>
              <a:cs typeface="Biome" panose="020B0503030204020804" pitchFamily="34" charset="0"/>
            </a:rPr>
            <a:t> la que </a:t>
          </a:r>
          <a:r>
            <a:rPr lang="en-US" sz="1600" kern="1200" dirty="0" err="1">
              <a:latin typeface="Biome" panose="020B0503030204020804" pitchFamily="34" charset="0"/>
              <a:cs typeface="Biome" panose="020B0503030204020804" pitchFamily="34" charset="0"/>
            </a:rPr>
            <a:t>nos</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adentremos</a:t>
          </a:r>
          <a:r>
            <a:rPr lang="en-US" sz="1600" kern="1200" dirty="0">
              <a:latin typeface="Biome" panose="020B0503030204020804" pitchFamily="34" charset="0"/>
              <a:cs typeface="Biome" panose="020B0503030204020804" pitchFamily="34" charset="0"/>
            </a:rPr>
            <a:t>.</a:t>
          </a:r>
        </a:p>
      </dsp:txBody>
      <dsp:txXfrm>
        <a:off x="8060803" y="1584130"/>
        <a:ext cx="2284329" cy="18927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1558E-6682-4244-81BE-4159FCEC5998}">
      <dsp:nvSpPr>
        <dsp:cNvPr id="0" name=""/>
        <dsp:cNvSpPr/>
      </dsp:nvSpPr>
      <dsp:spPr>
        <a:xfrm>
          <a:off x="0" y="2392"/>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ECDDE5B-DD20-4803-A4BD-75438DCBDA5D}">
      <dsp:nvSpPr>
        <dsp:cNvPr id="0" name=""/>
        <dsp:cNvSpPr/>
      </dsp:nvSpPr>
      <dsp:spPr>
        <a:xfrm>
          <a:off x="0" y="2392"/>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kern="1200" dirty="0">
              <a:latin typeface="Biome" panose="020B0503030204020804" pitchFamily="34" charset="0"/>
              <a:cs typeface="Biome" panose="020B0503030204020804" pitchFamily="34" charset="0"/>
            </a:rPr>
            <a:t>No hemos explorado demasiado este área</a:t>
          </a:r>
          <a:endParaRPr lang="en-US" sz="3500" kern="1200" dirty="0">
            <a:latin typeface="Biome" panose="020B0503030204020804" pitchFamily="34" charset="0"/>
            <a:cs typeface="Biome" panose="020B0503030204020804" pitchFamily="34" charset="0"/>
          </a:endParaRPr>
        </a:p>
      </dsp:txBody>
      <dsp:txXfrm>
        <a:off x="0" y="2392"/>
        <a:ext cx="6266011" cy="1631587"/>
      </dsp:txXfrm>
    </dsp:sp>
    <dsp:sp modelId="{FB6806A6-E4DE-4C2A-990A-119D0EAE2235}">
      <dsp:nvSpPr>
        <dsp:cNvPr id="0" name=""/>
        <dsp:cNvSpPr/>
      </dsp:nvSpPr>
      <dsp:spPr>
        <a:xfrm>
          <a:off x="0" y="1633979"/>
          <a:ext cx="6266011" cy="0"/>
        </a:xfrm>
        <a:prstGeom prst="line">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w="9525" cap="rnd" cmpd="sng" algn="ctr">
          <a:solidFill>
            <a:schemeClr val="accent5">
              <a:hueOff val="-419932"/>
              <a:satOff val="22824"/>
              <a:lumOff val="-421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2C1EA59-331A-4108-9F51-9D3778B2B2E3}">
      <dsp:nvSpPr>
        <dsp:cNvPr id="0" name=""/>
        <dsp:cNvSpPr/>
      </dsp:nvSpPr>
      <dsp:spPr>
        <a:xfrm>
          <a:off x="0" y="1633979"/>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kern="1200">
              <a:latin typeface="Biome" panose="020B0503030204020804" pitchFamily="34" charset="0"/>
              <a:cs typeface="Biome" panose="020B0503030204020804" pitchFamily="34" charset="0"/>
            </a:rPr>
            <a:t>Tiene grandes implicaciones psicológicas</a:t>
          </a:r>
          <a:endParaRPr lang="en-US" sz="3500" kern="1200">
            <a:latin typeface="Biome" panose="020B0503030204020804" pitchFamily="34" charset="0"/>
            <a:cs typeface="Biome" panose="020B0503030204020804" pitchFamily="34" charset="0"/>
          </a:endParaRPr>
        </a:p>
      </dsp:txBody>
      <dsp:txXfrm>
        <a:off x="0" y="1633979"/>
        <a:ext cx="6266011" cy="1631587"/>
      </dsp:txXfrm>
    </dsp:sp>
    <dsp:sp modelId="{9436219C-2F50-4952-8DEE-674104CD356B}">
      <dsp:nvSpPr>
        <dsp:cNvPr id="0" name=""/>
        <dsp:cNvSpPr/>
      </dsp:nvSpPr>
      <dsp:spPr>
        <a:xfrm>
          <a:off x="0" y="3265567"/>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1AB444-D38E-4B71-8598-27261BD19879}">
      <dsp:nvSpPr>
        <dsp:cNvPr id="0" name=""/>
        <dsp:cNvSpPr/>
      </dsp:nvSpPr>
      <dsp:spPr>
        <a:xfrm>
          <a:off x="0" y="3265567"/>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kern="1200" dirty="0">
              <a:latin typeface="Biome" panose="020B0503030204020804" pitchFamily="34" charset="0"/>
              <a:cs typeface="Biome" panose="020B0503030204020804" pitchFamily="34" charset="0"/>
            </a:rPr>
            <a:t>La sociedad ha cambiado. Mucho.</a:t>
          </a:r>
          <a:endParaRPr lang="en-US" sz="3500" kern="1200" dirty="0">
            <a:latin typeface="Biome" panose="020B0503030204020804" pitchFamily="34" charset="0"/>
            <a:cs typeface="Biome" panose="020B0503030204020804" pitchFamily="34" charset="0"/>
          </a:endParaRPr>
        </a:p>
      </dsp:txBody>
      <dsp:txXfrm>
        <a:off x="0" y="3265567"/>
        <a:ext cx="6266011" cy="16315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9C9CB-262F-4EC5-A4DE-69853A77A33B}">
      <dsp:nvSpPr>
        <dsp:cNvPr id="0" name=""/>
        <dsp:cNvSpPr/>
      </dsp:nvSpPr>
      <dsp:spPr>
        <a:xfrm rot="16200000">
          <a:off x="2170128" y="446889"/>
          <a:ext cx="371475" cy="2820971"/>
        </a:xfrm>
        <a:prstGeom prst="round2Same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None/>
          </a:pPr>
          <a:r>
            <a:rPr lang="en-US" sz="2000" kern="1200" dirty="0">
              <a:latin typeface="Biome" panose="020B0503030204020804" pitchFamily="34" charset="0"/>
              <a:cs typeface="Biome" panose="020B0503030204020804" pitchFamily="34" charset="0"/>
            </a:rPr>
            <a:t>26 000 BC</a:t>
          </a:r>
        </a:p>
      </dsp:txBody>
      <dsp:txXfrm rot="5400000">
        <a:off x="963514" y="1689771"/>
        <a:ext cx="2802837" cy="335207"/>
      </dsp:txXfrm>
    </dsp:sp>
    <dsp:sp modelId="{F5B7F019-0B53-461A-8D16-26DC889CCD94}">
      <dsp:nvSpPr>
        <dsp:cNvPr id="0" name=""/>
        <dsp:cNvSpPr/>
      </dsp:nvSpPr>
      <dsp:spPr>
        <a:xfrm>
          <a:off x="5055" y="0"/>
          <a:ext cx="4701619" cy="130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Objeto</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Fálico</a:t>
          </a:r>
          <a:r>
            <a:rPr lang="en-US" sz="1800" kern="1200" dirty="0">
              <a:latin typeface="Biome" panose="020B0503030204020804" pitchFamily="34" charset="0"/>
              <a:cs typeface="Biome" panose="020B0503030204020804" pitchFamily="34" charset="0"/>
            </a:rPr>
            <a:t> con </a:t>
          </a:r>
          <a:r>
            <a:rPr lang="en-US" sz="1800" kern="1200" dirty="0" err="1">
              <a:latin typeface="Biome" panose="020B0503030204020804" pitchFamily="34" charset="0"/>
              <a:cs typeface="Biome" panose="020B0503030204020804" pitchFamily="34" charset="0"/>
            </a:rPr>
            <a:t>posibles</a:t>
          </a:r>
          <a:r>
            <a:rPr lang="en-US" sz="1800" kern="1200" dirty="0">
              <a:latin typeface="Biome" panose="020B0503030204020804" pitchFamily="34" charset="0"/>
              <a:cs typeface="Biome" panose="020B0503030204020804" pitchFamily="34" charset="0"/>
            </a:rPr>
            <a:t> fines </a:t>
          </a:r>
          <a:br>
            <a:rPr lang="en-US" sz="1800" kern="1200" dirty="0">
              <a:latin typeface="Biome" panose="020B0503030204020804" pitchFamily="34" charset="0"/>
              <a:cs typeface="Biome" panose="020B0503030204020804" pitchFamily="34" charset="0"/>
            </a:rPr>
          </a:br>
          <a:r>
            <a:rPr lang="en-US" sz="1800" kern="1200" dirty="0" err="1">
              <a:latin typeface="Biome" panose="020B0503030204020804" pitchFamily="34" charset="0"/>
              <a:cs typeface="Biome" panose="020B0503030204020804" pitchFamily="34" charset="0"/>
            </a:rPr>
            <a:t>sexuales</a:t>
          </a:r>
          <a:endParaRPr lang="en-US" sz="1800" kern="1200" dirty="0">
            <a:latin typeface="Biome" panose="020B0503030204020804" pitchFamily="34" charset="0"/>
            <a:cs typeface="Biome" panose="020B0503030204020804" pitchFamily="34" charset="0"/>
          </a:endParaRPr>
        </a:p>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Rituales</a:t>
          </a:r>
          <a:r>
            <a:rPr lang="en-US" sz="1800" kern="1200" dirty="0">
              <a:latin typeface="Biome" panose="020B0503030204020804" pitchFamily="34" charset="0"/>
              <a:cs typeface="Biome" panose="020B0503030204020804" pitchFamily="34" charset="0"/>
            </a:rPr>
            <a:t> de </a:t>
          </a:r>
          <a:r>
            <a:rPr lang="en-US" sz="1800" kern="1200" dirty="0" err="1">
              <a:latin typeface="Biome" panose="020B0503030204020804" pitchFamily="34" charset="0"/>
              <a:cs typeface="Biome" panose="020B0503030204020804" pitchFamily="34" charset="0"/>
            </a:rPr>
            <a:t>pérdida</a:t>
          </a:r>
          <a:r>
            <a:rPr lang="en-US" sz="1800" kern="1200" dirty="0">
              <a:latin typeface="Biome" panose="020B0503030204020804" pitchFamily="34" charset="0"/>
              <a:cs typeface="Biome" panose="020B0503030204020804" pitchFamily="34" charset="0"/>
            </a:rPr>
            <a:t> de </a:t>
          </a:r>
          <a:r>
            <a:rPr lang="en-US" sz="1800" kern="1200" dirty="0" err="1">
              <a:latin typeface="Biome" panose="020B0503030204020804" pitchFamily="34" charset="0"/>
              <a:cs typeface="Biome" panose="020B0503030204020804" pitchFamily="34" charset="0"/>
            </a:rPr>
            <a:t>virginidad</a:t>
          </a:r>
          <a:endParaRPr lang="en-US" sz="1800" kern="1200" dirty="0">
            <a:latin typeface="Biome" panose="020B0503030204020804" pitchFamily="34" charset="0"/>
            <a:cs typeface="Biome" panose="020B0503030204020804" pitchFamily="34" charset="0"/>
          </a:endParaRPr>
        </a:p>
      </dsp:txBody>
      <dsp:txXfrm>
        <a:off x="5055" y="0"/>
        <a:ext cx="4701619" cy="1300162"/>
      </dsp:txXfrm>
    </dsp:sp>
    <dsp:sp modelId="{836DC271-0C6F-4F7E-A1AE-F181DA0C6910}">
      <dsp:nvSpPr>
        <dsp:cNvPr id="0" name=""/>
        <dsp:cNvSpPr/>
      </dsp:nvSpPr>
      <dsp:spPr>
        <a:xfrm>
          <a:off x="2355865" y="1374457"/>
          <a:ext cx="0" cy="297180"/>
        </a:xfrm>
        <a:prstGeom prst="line">
          <a:avLst/>
        </a:prstGeom>
        <a:noFill/>
        <a:ln w="9525"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8B72C8-E65A-48D1-8338-0FF91AF4C8AF}">
      <dsp:nvSpPr>
        <dsp:cNvPr id="0" name=""/>
        <dsp:cNvSpPr/>
      </dsp:nvSpPr>
      <dsp:spPr>
        <a:xfrm>
          <a:off x="2318718" y="1300162"/>
          <a:ext cx="74295" cy="74295"/>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l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73572AC-E2EB-4378-92C9-2943F6B17F1A}">
      <dsp:nvSpPr>
        <dsp:cNvPr id="0" name=""/>
        <dsp:cNvSpPr/>
      </dsp:nvSpPr>
      <dsp:spPr>
        <a:xfrm>
          <a:off x="3766351" y="1671637"/>
          <a:ext cx="2820971" cy="371475"/>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None/>
          </a:pPr>
          <a:r>
            <a:rPr lang="en-US" sz="2000" b="0" i="0" kern="1200" dirty="0">
              <a:latin typeface="Biome" panose="020B0503030204020804" pitchFamily="34" charset="0"/>
              <a:cs typeface="Biome" panose="020B0503030204020804" pitchFamily="34" charset="0"/>
            </a:rPr>
            <a:t>490 BC</a:t>
          </a:r>
          <a:endParaRPr lang="en-US" sz="2000" kern="1200" dirty="0">
            <a:latin typeface="Biome" panose="020B0503030204020804" pitchFamily="34" charset="0"/>
            <a:cs typeface="Biome" panose="020B0503030204020804" pitchFamily="34" charset="0"/>
          </a:endParaRPr>
        </a:p>
      </dsp:txBody>
      <dsp:txXfrm>
        <a:off x="3766351" y="1671637"/>
        <a:ext cx="2820971" cy="371475"/>
      </dsp:txXfrm>
    </dsp:sp>
    <dsp:sp modelId="{637D5E9E-8C40-4605-8850-068ED63ABCE9}">
      <dsp:nvSpPr>
        <dsp:cNvPr id="0" name=""/>
        <dsp:cNvSpPr/>
      </dsp:nvSpPr>
      <dsp:spPr>
        <a:xfrm>
          <a:off x="2820667" y="2274703"/>
          <a:ext cx="4701619" cy="130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Jarrón</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mostrando</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mujer</a:t>
          </a:r>
          <a:r>
            <a:rPr lang="en-US" sz="1800" kern="1200" dirty="0">
              <a:latin typeface="Biome" panose="020B0503030204020804" pitchFamily="34" charset="0"/>
              <a:cs typeface="Biome" panose="020B0503030204020804" pitchFamily="34" charset="0"/>
            </a:rPr>
            <a:t> con un dildo</a:t>
          </a:r>
        </a:p>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En</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esta</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época</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también</a:t>
          </a:r>
          <a:r>
            <a:rPr lang="en-US" sz="1800" kern="1200" dirty="0">
              <a:latin typeface="Biome" panose="020B0503030204020804" pitchFamily="34" charset="0"/>
              <a:cs typeface="Biome" panose="020B0503030204020804" pitchFamily="34" charset="0"/>
            </a:rPr>
            <a:t> se </a:t>
          </a:r>
          <a:r>
            <a:rPr lang="en-US" sz="1800" kern="1200" dirty="0" err="1">
              <a:latin typeface="Biome" panose="020B0503030204020804" pitchFamily="34" charset="0"/>
              <a:cs typeface="Biome" panose="020B0503030204020804" pitchFamily="34" charset="0"/>
            </a:rPr>
            <a:t>usa</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lubricante</a:t>
          </a:r>
          <a:endParaRPr lang="en-US" sz="1800" kern="1200" dirty="0">
            <a:latin typeface="Biome" panose="020B0503030204020804" pitchFamily="34" charset="0"/>
            <a:cs typeface="Biome" panose="020B0503030204020804" pitchFamily="34" charset="0"/>
          </a:endParaRPr>
        </a:p>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Aceite</a:t>
          </a:r>
          <a:r>
            <a:rPr lang="en-US" sz="1800" kern="1200" dirty="0">
              <a:latin typeface="Biome" panose="020B0503030204020804" pitchFamily="34" charset="0"/>
              <a:cs typeface="Biome" panose="020B0503030204020804" pitchFamily="34" charset="0"/>
            </a:rPr>
            <a:t> de Oliva – No Virgen Extra</a:t>
          </a:r>
        </a:p>
      </dsp:txBody>
      <dsp:txXfrm>
        <a:off x="2820667" y="2274703"/>
        <a:ext cx="4701619" cy="1300162"/>
      </dsp:txXfrm>
    </dsp:sp>
    <dsp:sp modelId="{0F438608-381B-43BC-AC83-C66F0F9431D5}">
      <dsp:nvSpPr>
        <dsp:cNvPr id="0" name=""/>
        <dsp:cNvSpPr/>
      </dsp:nvSpPr>
      <dsp:spPr>
        <a:xfrm>
          <a:off x="5176837" y="2043112"/>
          <a:ext cx="0" cy="297180"/>
        </a:xfrm>
        <a:prstGeom prst="line">
          <a:avLst/>
        </a:prstGeom>
        <a:noFill/>
        <a:ln w="9525"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114BF92-1147-42D1-B410-6C915B4D6A39}">
      <dsp:nvSpPr>
        <dsp:cNvPr id="0" name=""/>
        <dsp:cNvSpPr/>
      </dsp:nvSpPr>
      <dsp:spPr>
        <a:xfrm>
          <a:off x="5139689" y="2340292"/>
          <a:ext cx="74295" cy="74295"/>
        </a:xfrm>
        <a:prstGeom prst="ellips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l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E36082-9340-411D-8BF4-BD2F4B8FA7A4}">
      <dsp:nvSpPr>
        <dsp:cNvPr id="0" name=""/>
        <dsp:cNvSpPr/>
      </dsp:nvSpPr>
      <dsp:spPr>
        <a:xfrm rot="5400000">
          <a:off x="7812071" y="446889"/>
          <a:ext cx="371475" cy="2820971"/>
        </a:xfrm>
        <a:prstGeom prst="round2Same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None/>
          </a:pPr>
          <a:r>
            <a:rPr lang="en-US" sz="2000" kern="1200" dirty="0">
              <a:latin typeface="Biome" panose="020B0503030204020804" pitchFamily="34" charset="0"/>
              <a:cs typeface="Biome" panose="020B0503030204020804" pitchFamily="34" charset="0"/>
            </a:rPr>
            <a:t>S. XVI</a:t>
          </a:r>
        </a:p>
      </dsp:txBody>
      <dsp:txXfrm rot="-5400000">
        <a:off x="6587323" y="1689771"/>
        <a:ext cx="2802837" cy="335207"/>
      </dsp:txXfrm>
    </dsp:sp>
    <dsp:sp modelId="{7E76AC71-9B88-47F1-A91C-F3F4CF130FA8}">
      <dsp:nvSpPr>
        <dsp:cNvPr id="0" name=""/>
        <dsp:cNvSpPr/>
      </dsp:nvSpPr>
      <dsp:spPr>
        <a:xfrm>
          <a:off x="5646999" y="0"/>
          <a:ext cx="4701619" cy="130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err="1">
              <a:latin typeface="Biome" panose="020B0503030204020804" pitchFamily="34" charset="0"/>
              <a:cs typeface="Biome" panose="020B0503030204020804" pitchFamily="34" charset="0"/>
            </a:rPr>
            <a:t>Poema</a:t>
          </a:r>
          <a:r>
            <a:rPr lang="en-US" sz="1600" kern="1200" dirty="0">
              <a:latin typeface="Biome" panose="020B0503030204020804" pitchFamily="34" charset="0"/>
              <a:cs typeface="Biome" panose="020B0503030204020804" pitchFamily="34" charset="0"/>
            </a:rPr>
            <a:t>:</a:t>
          </a:r>
          <a:br>
            <a:rPr lang="en-US" sz="1600" kern="1200" dirty="0">
              <a:latin typeface="Biome" panose="020B0503030204020804" pitchFamily="34" charset="0"/>
              <a:cs typeface="Biome" panose="020B0503030204020804" pitchFamily="34" charset="0"/>
            </a:rPr>
          </a:br>
          <a:r>
            <a:rPr lang="en-US" sz="1600" kern="1200" dirty="0">
              <a:latin typeface="Biome" panose="020B0503030204020804" pitchFamily="34" charset="0"/>
              <a:cs typeface="Biome" panose="020B0503030204020804" pitchFamily="34" charset="0"/>
            </a:rPr>
            <a:t>“The </a:t>
          </a:r>
          <a:r>
            <a:rPr lang="en-US" sz="1600" kern="1200" dirty="0" err="1">
              <a:latin typeface="Biome" panose="020B0503030204020804" pitchFamily="34" charset="0"/>
              <a:cs typeface="Biome" panose="020B0503030204020804" pitchFamily="34" charset="0"/>
            </a:rPr>
            <a:t>Choise</a:t>
          </a:r>
          <a:r>
            <a:rPr lang="en-US" sz="1600" kern="1200" dirty="0">
              <a:latin typeface="Biome" panose="020B0503030204020804" pitchFamily="34" charset="0"/>
              <a:cs typeface="Biome" panose="020B0503030204020804" pitchFamily="34" charset="0"/>
            </a:rPr>
            <a:t> of Valentines </a:t>
          </a:r>
        </a:p>
        <a:p>
          <a:pPr marL="0" lvl="0" indent="0" algn="ctr" defTabSz="711200">
            <a:lnSpc>
              <a:spcPct val="90000"/>
            </a:lnSpc>
            <a:spcBef>
              <a:spcPct val="0"/>
            </a:spcBef>
            <a:spcAft>
              <a:spcPct val="35000"/>
            </a:spcAft>
            <a:buNone/>
          </a:pPr>
          <a:r>
            <a:rPr lang="en-US" sz="1600" kern="1200" dirty="0">
              <a:latin typeface="Biome" panose="020B0503030204020804" pitchFamily="34" charset="0"/>
              <a:cs typeface="Biome" panose="020B0503030204020804" pitchFamily="34" charset="0"/>
            </a:rPr>
            <a:t>Or the </a:t>
          </a:r>
          <a:r>
            <a:rPr lang="en-US" sz="1600" kern="1200" dirty="0" err="1">
              <a:latin typeface="Biome" panose="020B0503030204020804" pitchFamily="34" charset="0"/>
              <a:cs typeface="Biome" panose="020B0503030204020804" pitchFamily="34" charset="0"/>
            </a:rPr>
            <a:t>Merie</a:t>
          </a:r>
          <a:r>
            <a:rPr lang="en-US" sz="1600" kern="1200" dirty="0">
              <a:latin typeface="Biome" panose="020B0503030204020804" pitchFamily="34" charset="0"/>
              <a:cs typeface="Biome" panose="020B0503030204020804" pitchFamily="34" charset="0"/>
            </a:rPr>
            <a:t> Ballad of Nash </a:t>
          </a:r>
        </a:p>
        <a:p>
          <a:pPr marL="0" lvl="0" indent="0" algn="ctr" defTabSz="711200">
            <a:lnSpc>
              <a:spcPct val="90000"/>
            </a:lnSpc>
            <a:spcBef>
              <a:spcPct val="0"/>
            </a:spcBef>
            <a:spcAft>
              <a:spcPct val="35000"/>
            </a:spcAft>
            <a:buNone/>
          </a:pPr>
          <a:r>
            <a:rPr lang="en-US" sz="1600" kern="1200" dirty="0">
              <a:latin typeface="Biome" panose="020B0503030204020804" pitchFamily="34" charset="0"/>
              <a:cs typeface="Biome" panose="020B0503030204020804" pitchFamily="34" charset="0"/>
            </a:rPr>
            <a:t>and His Dildo”</a:t>
          </a:r>
        </a:p>
      </dsp:txBody>
      <dsp:txXfrm>
        <a:off x="5646999" y="0"/>
        <a:ext cx="4701619" cy="1300162"/>
      </dsp:txXfrm>
    </dsp:sp>
    <dsp:sp modelId="{72DD0A3B-AA23-4DFC-B3D4-0B2955A1809A}">
      <dsp:nvSpPr>
        <dsp:cNvPr id="0" name=""/>
        <dsp:cNvSpPr/>
      </dsp:nvSpPr>
      <dsp:spPr>
        <a:xfrm>
          <a:off x="7997809" y="1374457"/>
          <a:ext cx="0" cy="297180"/>
        </a:xfrm>
        <a:prstGeom prst="line">
          <a:avLst/>
        </a:prstGeom>
        <a:noFill/>
        <a:ln w="9525"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6B00DA2-37E2-4818-A73B-4386E2D75C6E}">
      <dsp:nvSpPr>
        <dsp:cNvPr id="0" name=""/>
        <dsp:cNvSpPr/>
      </dsp:nvSpPr>
      <dsp:spPr>
        <a:xfrm>
          <a:off x="7960661" y="1300162"/>
          <a:ext cx="74295" cy="74295"/>
        </a:xfrm>
        <a:prstGeom prst="ellips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l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E0E99-075F-4128-87EA-8594CA0CD432}">
      <dsp:nvSpPr>
        <dsp:cNvPr id="0" name=""/>
        <dsp:cNvSpPr/>
      </dsp:nvSpPr>
      <dsp:spPr>
        <a:xfrm>
          <a:off x="0" y="0"/>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6D9FE-DD07-4B9A-B288-9D24DC8FFE8B}">
      <dsp:nvSpPr>
        <dsp:cNvPr id="0" name=""/>
        <dsp:cNvSpPr/>
      </dsp:nvSpPr>
      <dsp:spPr>
        <a:xfrm>
          <a:off x="0" y="0"/>
          <a:ext cx="2070752"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dirty="0">
              <a:latin typeface="Biome" panose="020B0503030204020804" pitchFamily="34" charset="0"/>
              <a:cs typeface="Biome" panose="020B0503030204020804" pitchFamily="34" charset="0"/>
            </a:rPr>
            <a:t>Mercado nicho (pero en auge)</a:t>
          </a:r>
          <a:endParaRPr lang="en-US" sz="2800" kern="1200" dirty="0">
            <a:latin typeface="Biome" panose="020B0503030204020804" pitchFamily="34" charset="0"/>
            <a:cs typeface="Biome" panose="020B0503030204020804" pitchFamily="34" charset="0"/>
          </a:endParaRPr>
        </a:p>
      </dsp:txBody>
      <dsp:txXfrm>
        <a:off x="0" y="0"/>
        <a:ext cx="2070752" cy="1857374"/>
      </dsp:txXfrm>
    </dsp:sp>
    <dsp:sp modelId="{91EAAF1E-4BE6-4E9F-8B3F-3356DD2D25CD}">
      <dsp:nvSpPr>
        <dsp:cNvPr id="0" name=""/>
        <dsp:cNvSpPr/>
      </dsp:nvSpPr>
      <dsp:spPr>
        <a:xfrm>
          <a:off x="2226058" y="43169"/>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latin typeface="Biome" panose="020B0503030204020804" pitchFamily="34" charset="0"/>
              <a:cs typeface="Biome" panose="020B0503030204020804" pitchFamily="34" charset="0"/>
            </a:rPr>
            <a:t>Comunicación </a:t>
          </a:r>
          <a:r>
            <a:rPr lang="es-ES" sz="2000" i="1" kern="1200" dirty="0">
              <a:latin typeface="Biome" panose="020B0503030204020804" pitchFamily="34" charset="0"/>
              <a:cs typeface="Biome" panose="020B0503030204020804" pitchFamily="34" charset="0"/>
            </a:rPr>
            <a:t>Boca a Boca </a:t>
          </a:r>
          <a:r>
            <a:rPr lang="es-ES" sz="2000" i="0" kern="1200" dirty="0">
              <a:latin typeface="Biome" panose="020B0503030204020804" pitchFamily="34" charset="0"/>
              <a:cs typeface="Biome" panose="020B0503030204020804" pitchFamily="34" charset="0"/>
            </a:rPr>
            <a:t>(no pun </a:t>
          </a:r>
          <a:r>
            <a:rPr lang="es-ES" sz="2000" i="0" kern="1200" dirty="0" err="1">
              <a:latin typeface="Biome" panose="020B0503030204020804" pitchFamily="34" charset="0"/>
              <a:cs typeface="Biome" panose="020B0503030204020804" pitchFamily="34" charset="0"/>
            </a:rPr>
            <a:t>intended</a:t>
          </a:r>
          <a:r>
            <a:rPr lang="es-ES" sz="2000" i="0" kern="1200" dirty="0">
              <a:latin typeface="Biome" panose="020B0503030204020804" pitchFamily="34" charset="0"/>
              <a:cs typeface="Biome" panose="020B0503030204020804" pitchFamily="34" charset="0"/>
            </a:rPr>
            <a:t>)</a:t>
          </a:r>
          <a:endParaRPr lang="en-US" sz="2000" i="0" kern="1200" dirty="0">
            <a:latin typeface="Biome" panose="020B0503030204020804" pitchFamily="34" charset="0"/>
            <a:cs typeface="Biome" panose="020B0503030204020804" pitchFamily="34" charset="0"/>
          </a:endParaRPr>
        </a:p>
      </dsp:txBody>
      <dsp:txXfrm>
        <a:off x="2226058" y="43169"/>
        <a:ext cx="3986198" cy="863388"/>
      </dsp:txXfrm>
    </dsp:sp>
    <dsp:sp modelId="{F4A5F7CE-8C34-4710-A556-5C291B6B3E08}">
      <dsp:nvSpPr>
        <dsp:cNvPr id="0" name=""/>
        <dsp:cNvSpPr/>
      </dsp:nvSpPr>
      <dsp:spPr>
        <a:xfrm>
          <a:off x="6367563" y="43169"/>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latin typeface="Biome" panose="020B0503030204020804" pitchFamily="34" charset="0"/>
              <a:cs typeface="Biome" panose="020B0503030204020804" pitchFamily="34" charset="0"/>
            </a:rPr>
            <a:t>También</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existen</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otros</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medios</a:t>
          </a:r>
          <a:endParaRPr lang="en-US" sz="2000" kern="1200" dirty="0">
            <a:latin typeface="Biome" panose="020B0503030204020804" pitchFamily="34" charset="0"/>
            <a:cs typeface="Biome" panose="020B0503030204020804" pitchFamily="34" charset="0"/>
          </a:endParaRPr>
        </a:p>
        <a:p>
          <a:pPr marL="0" lvl="0" indent="0" algn="l" defTabSz="889000">
            <a:lnSpc>
              <a:spcPct val="90000"/>
            </a:lnSpc>
            <a:spcBef>
              <a:spcPct val="0"/>
            </a:spcBef>
            <a:spcAft>
              <a:spcPct val="35000"/>
            </a:spcAft>
            <a:buNone/>
          </a:pPr>
          <a:r>
            <a:rPr lang="en-US" sz="2000" kern="1200" dirty="0">
              <a:latin typeface="Biome" panose="020B0503030204020804" pitchFamily="34" charset="0"/>
              <a:cs typeface="Biome" panose="020B0503030204020804" pitchFamily="34" charset="0"/>
            </a:rPr>
            <a:t>Poco </a:t>
          </a:r>
          <a:r>
            <a:rPr lang="en-US" sz="2000" kern="1200" dirty="0" err="1">
              <a:latin typeface="Biome" panose="020B0503030204020804" pitchFamily="34" charset="0"/>
              <a:cs typeface="Biome" panose="020B0503030204020804" pitchFamily="34" charset="0"/>
            </a:rPr>
            <a:t>Explícitos</a:t>
          </a:r>
          <a:endParaRPr lang="en-US" sz="2000" kern="1200" dirty="0">
            <a:latin typeface="Biome" panose="020B0503030204020804" pitchFamily="34" charset="0"/>
            <a:cs typeface="Biome" panose="020B0503030204020804" pitchFamily="34" charset="0"/>
          </a:endParaRPr>
        </a:p>
      </dsp:txBody>
      <dsp:txXfrm>
        <a:off x="6367563" y="43169"/>
        <a:ext cx="3986198" cy="863388"/>
      </dsp:txXfrm>
    </dsp:sp>
    <dsp:sp modelId="{8FA09A1A-79FD-4FE8-95F7-6B7D06379B0A}">
      <dsp:nvSpPr>
        <dsp:cNvPr id="0" name=""/>
        <dsp:cNvSpPr/>
      </dsp:nvSpPr>
      <dsp:spPr>
        <a:xfrm>
          <a:off x="2070752" y="906558"/>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BC1124-08C4-434E-905C-69DC31459668}">
      <dsp:nvSpPr>
        <dsp:cNvPr id="0" name=""/>
        <dsp:cNvSpPr/>
      </dsp:nvSpPr>
      <dsp:spPr>
        <a:xfrm>
          <a:off x="2226058" y="949727"/>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latin typeface="Biome" panose="020B0503030204020804" pitchFamily="34" charset="0"/>
              <a:cs typeface="Biome" panose="020B0503030204020804" pitchFamily="34" charset="0"/>
            </a:rPr>
            <a:t>Puede tener consecuencias laborales para los empleados</a:t>
          </a:r>
          <a:endParaRPr lang="en-US" sz="2000" kern="1200" dirty="0">
            <a:latin typeface="Biome" panose="020B0503030204020804" pitchFamily="34" charset="0"/>
            <a:cs typeface="Biome" panose="020B0503030204020804" pitchFamily="34" charset="0"/>
          </a:endParaRPr>
        </a:p>
      </dsp:txBody>
      <dsp:txXfrm>
        <a:off x="2226058" y="949727"/>
        <a:ext cx="3986198" cy="863388"/>
      </dsp:txXfrm>
    </dsp:sp>
    <dsp:sp modelId="{BA8CFD41-A070-4053-839E-BEAA730A4C2E}">
      <dsp:nvSpPr>
        <dsp:cNvPr id="0" name=""/>
        <dsp:cNvSpPr/>
      </dsp:nvSpPr>
      <dsp:spPr>
        <a:xfrm>
          <a:off x="6367563" y="949727"/>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latin typeface="Biome" panose="020B0503030204020804" pitchFamily="34" charset="0"/>
              <a:cs typeface="Biome" panose="020B0503030204020804" pitchFamily="34" charset="0"/>
            </a:rPr>
            <a:t>Reclutamiento más complicado</a:t>
          </a:r>
          <a:endParaRPr lang="en-US" sz="2000" kern="1200" dirty="0">
            <a:latin typeface="Biome" panose="020B0503030204020804" pitchFamily="34" charset="0"/>
            <a:cs typeface="Biome" panose="020B0503030204020804" pitchFamily="34" charset="0"/>
          </a:endParaRPr>
        </a:p>
      </dsp:txBody>
      <dsp:txXfrm>
        <a:off x="6367563" y="949727"/>
        <a:ext cx="3986198" cy="863388"/>
      </dsp:txXfrm>
    </dsp:sp>
    <dsp:sp modelId="{82251219-C797-4AF3-ACD8-229264176417}">
      <dsp:nvSpPr>
        <dsp:cNvPr id="0" name=""/>
        <dsp:cNvSpPr/>
      </dsp:nvSpPr>
      <dsp:spPr>
        <a:xfrm>
          <a:off x="2070752" y="1813116"/>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F7853C-2334-42FB-87EF-0BB2FE46C0AF}">
      <dsp:nvSpPr>
        <dsp:cNvPr id="0" name=""/>
        <dsp:cNvSpPr/>
      </dsp:nvSpPr>
      <dsp:spPr>
        <a:xfrm>
          <a:off x="0" y="1857374"/>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9207D-9DBC-4DF4-B17D-C6261DD2DA9F}">
      <dsp:nvSpPr>
        <dsp:cNvPr id="0" name=""/>
        <dsp:cNvSpPr/>
      </dsp:nvSpPr>
      <dsp:spPr>
        <a:xfrm>
          <a:off x="0" y="1857374"/>
          <a:ext cx="2070752"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a:latin typeface="Biome" panose="020B0503030204020804" pitchFamily="34" charset="0"/>
              <a:cs typeface="Biome" panose="020B0503030204020804" pitchFamily="34" charset="0"/>
            </a:rPr>
            <a:t>Claves:</a:t>
          </a:r>
          <a:endParaRPr lang="en-US" sz="2800" kern="1200">
            <a:latin typeface="Biome" panose="020B0503030204020804" pitchFamily="34" charset="0"/>
            <a:cs typeface="Biome" panose="020B0503030204020804" pitchFamily="34" charset="0"/>
          </a:endParaRPr>
        </a:p>
      </dsp:txBody>
      <dsp:txXfrm>
        <a:off x="0" y="1857374"/>
        <a:ext cx="2070752" cy="1857374"/>
      </dsp:txXfrm>
    </dsp:sp>
    <dsp:sp modelId="{5E50C088-8AF6-408D-B0E7-B62F9453874F}">
      <dsp:nvSpPr>
        <dsp:cNvPr id="0" name=""/>
        <dsp:cNvSpPr/>
      </dsp:nvSpPr>
      <dsp:spPr>
        <a:xfrm>
          <a:off x="2226058" y="1900543"/>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latin typeface="Biome" panose="020B0503030204020804" pitchFamily="34" charset="0"/>
              <a:cs typeface="Biome" panose="020B0503030204020804" pitchFamily="34" charset="0"/>
            </a:rPr>
            <a:t>Imagen</a:t>
          </a:r>
          <a:endParaRPr lang="en-US" sz="2000" kern="1200" dirty="0">
            <a:latin typeface="Biome" panose="020B0503030204020804" pitchFamily="34" charset="0"/>
            <a:cs typeface="Biome" panose="020B0503030204020804" pitchFamily="34" charset="0"/>
          </a:endParaRPr>
        </a:p>
      </dsp:txBody>
      <dsp:txXfrm>
        <a:off x="2226058" y="1900543"/>
        <a:ext cx="3986198" cy="863388"/>
      </dsp:txXfrm>
    </dsp:sp>
    <dsp:sp modelId="{549173EC-76C4-453F-AB3F-833FF80C4727}">
      <dsp:nvSpPr>
        <dsp:cNvPr id="0" name=""/>
        <dsp:cNvSpPr/>
      </dsp:nvSpPr>
      <dsp:spPr>
        <a:xfrm>
          <a:off x="6367563" y="1900543"/>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Biome" panose="020B0503030204020804" pitchFamily="34" charset="0"/>
              <a:cs typeface="Biome" panose="020B0503030204020804" pitchFamily="34" charset="0"/>
            </a:rPr>
            <a:t>La imagen debe ser </a:t>
          </a:r>
          <a:r>
            <a:rPr lang="en-US" sz="2000" kern="1200" dirty="0" err="1">
              <a:latin typeface="Biome" panose="020B0503030204020804" pitchFamily="34" charset="0"/>
              <a:cs typeface="Biome" panose="020B0503030204020804" pitchFamily="34" charset="0"/>
            </a:rPr>
            <a:t>impecable</a:t>
          </a:r>
          <a:endParaRPr lang="en-US" sz="2000" kern="1200" dirty="0">
            <a:latin typeface="Biome" panose="020B0503030204020804" pitchFamily="34" charset="0"/>
            <a:cs typeface="Biome" panose="020B0503030204020804" pitchFamily="34" charset="0"/>
          </a:endParaRPr>
        </a:p>
      </dsp:txBody>
      <dsp:txXfrm>
        <a:off x="6367563" y="1900543"/>
        <a:ext cx="3986198" cy="863388"/>
      </dsp:txXfrm>
    </dsp:sp>
    <dsp:sp modelId="{EF2F8E25-6392-4B40-82B8-924AC9A0D41A}">
      <dsp:nvSpPr>
        <dsp:cNvPr id="0" name=""/>
        <dsp:cNvSpPr/>
      </dsp:nvSpPr>
      <dsp:spPr>
        <a:xfrm>
          <a:off x="2070752" y="2763932"/>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E21EBF-F261-4220-B997-CAC7B9C4987C}">
      <dsp:nvSpPr>
        <dsp:cNvPr id="0" name=""/>
        <dsp:cNvSpPr/>
      </dsp:nvSpPr>
      <dsp:spPr>
        <a:xfrm>
          <a:off x="2226058" y="2807102"/>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latin typeface="Biome" panose="020B0503030204020804" pitchFamily="34" charset="0"/>
              <a:cs typeface="Biome" panose="020B0503030204020804" pitchFamily="34" charset="0"/>
            </a:rPr>
            <a:t>Calidad de los productos</a:t>
          </a:r>
          <a:endParaRPr lang="en-US" sz="2000" kern="1200" dirty="0">
            <a:latin typeface="Biome" panose="020B0503030204020804" pitchFamily="34" charset="0"/>
            <a:cs typeface="Biome" panose="020B0503030204020804" pitchFamily="34" charset="0"/>
          </a:endParaRPr>
        </a:p>
      </dsp:txBody>
      <dsp:txXfrm>
        <a:off x="2226058" y="2807102"/>
        <a:ext cx="3986198" cy="863388"/>
      </dsp:txXfrm>
    </dsp:sp>
    <dsp:sp modelId="{FA3B97F5-3318-4934-AA8A-4BEB0D04F5D6}">
      <dsp:nvSpPr>
        <dsp:cNvPr id="0" name=""/>
        <dsp:cNvSpPr/>
      </dsp:nvSpPr>
      <dsp:spPr>
        <a:xfrm>
          <a:off x="6367563" y="2807102"/>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latin typeface="Biome" panose="020B0503030204020804" pitchFamily="34" charset="0"/>
              <a:cs typeface="Biome" panose="020B0503030204020804" pitchFamily="34" charset="0"/>
            </a:rPr>
            <a:t>Juguetes</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deben</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Desempeñar</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muy</a:t>
          </a:r>
          <a:r>
            <a:rPr lang="en-US" sz="2000" kern="1200" dirty="0">
              <a:latin typeface="Biome" panose="020B0503030204020804" pitchFamily="34" charset="0"/>
              <a:cs typeface="Biome" panose="020B0503030204020804" pitchFamily="34" charset="0"/>
            </a:rPr>
            <a:t> bien</a:t>
          </a:r>
        </a:p>
      </dsp:txBody>
      <dsp:txXfrm>
        <a:off x="6367563" y="2807102"/>
        <a:ext cx="3986198" cy="863388"/>
      </dsp:txXfrm>
    </dsp:sp>
    <dsp:sp modelId="{ECC3AE62-1345-43FA-B534-1D97B973B108}">
      <dsp:nvSpPr>
        <dsp:cNvPr id="0" name=""/>
        <dsp:cNvSpPr/>
      </dsp:nvSpPr>
      <dsp:spPr>
        <a:xfrm>
          <a:off x="2070752" y="3670491"/>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3DC9E-4C08-49AB-BE06-51F8D7CBEA64}">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1E001-8BA0-446E-A6D1-0ED6403DDEA7}">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FFA471-CB26-44C8-B2AA-9E60C5FE714F}">
      <dsp:nvSpPr>
        <dsp:cNvPr id="0" name=""/>
        <dsp:cNvSpPr/>
      </dsp:nvSpPr>
      <dsp:spPr>
        <a:xfrm>
          <a:off x="1616455" y="598"/>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77900">
            <a:lnSpc>
              <a:spcPct val="100000"/>
            </a:lnSpc>
            <a:spcBef>
              <a:spcPct val="0"/>
            </a:spcBef>
            <a:spcAft>
              <a:spcPct val="35000"/>
            </a:spcAft>
            <a:buNone/>
          </a:pPr>
          <a:r>
            <a:rPr lang="es-ES" sz="2200" kern="1200" dirty="0">
              <a:latin typeface="Biome" panose="020B0503030204020804" pitchFamily="34" charset="0"/>
              <a:cs typeface="Biome" panose="020B0503030204020804" pitchFamily="34" charset="0"/>
            </a:rPr>
            <a:t>Interior más importante que el exterior</a:t>
          </a:r>
          <a:endParaRPr lang="en-US" sz="2200" kern="1200" dirty="0">
            <a:latin typeface="Biome" panose="020B0503030204020804" pitchFamily="34" charset="0"/>
            <a:cs typeface="Biome" panose="020B0503030204020804" pitchFamily="34" charset="0"/>
          </a:endParaRPr>
        </a:p>
      </dsp:txBody>
      <dsp:txXfrm>
        <a:off x="1616455" y="598"/>
        <a:ext cx="2819704" cy="1399528"/>
      </dsp:txXfrm>
    </dsp:sp>
    <dsp:sp modelId="{1D8731D8-21B0-48EC-BF54-536068412466}">
      <dsp:nvSpPr>
        <dsp:cNvPr id="0" name=""/>
        <dsp:cNvSpPr/>
      </dsp:nvSpPr>
      <dsp:spPr>
        <a:xfrm>
          <a:off x="4436160" y="598"/>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622300">
            <a:lnSpc>
              <a:spcPct val="100000"/>
            </a:lnSpc>
            <a:spcBef>
              <a:spcPct val="0"/>
            </a:spcBef>
            <a:spcAft>
              <a:spcPct val="35000"/>
            </a:spcAft>
            <a:buNone/>
          </a:pPr>
          <a:r>
            <a:rPr lang="es-ES" sz="1400" kern="1200" noProof="0" dirty="0">
              <a:latin typeface="Biome" panose="020B0503030204020804" pitchFamily="34" charset="0"/>
              <a:cs typeface="Biome" panose="020B0503030204020804" pitchFamily="34" charset="0"/>
            </a:rPr>
            <a:t>Pero hay que cuidar las apariencias…</a:t>
          </a:r>
        </a:p>
      </dsp:txBody>
      <dsp:txXfrm>
        <a:off x="4436160" y="598"/>
        <a:ext cx="1829850" cy="1399528"/>
      </dsp:txXfrm>
    </dsp:sp>
    <dsp:sp modelId="{46B1B428-3576-419F-BA6A-1E7D1D27D54B}">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22115-0F6E-4ABD-B744-25BAE7375198}">
      <dsp:nvSpPr>
        <dsp:cNvPr id="0" name=""/>
        <dsp:cNvSpPr/>
      </dsp:nvSpPr>
      <dsp:spPr>
        <a:xfrm>
          <a:off x="423357" y="2064903"/>
          <a:ext cx="769740" cy="769740"/>
        </a:xfrm>
        <a:prstGeom prst="rect">
          <a:avLst/>
        </a:prstGeom>
        <a:blipFill rotWithShape="1">
          <a:blip xmlns:r="http://schemas.openxmlformats.org/officeDocument/2006/relationships" r:embed="rId3"/>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46C30A-F0DC-46CC-9773-08A0FD4DCA73}">
      <dsp:nvSpPr>
        <dsp:cNvPr id="0" name=""/>
        <dsp:cNvSpPr/>
      </dsp:nvSpPr>
      <dsp:spPr>
        <a:xfrm>
          <a:off x="1616455" y="1750009"/>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77900">
            <a:lnSpc>
              <a:spcPct val="100000"/>
            </a:lnSpc>
            <a:spcBef>
              <a:spcPct val="0"/>
            </a:spcBef>
            <a:spcAft>
              <a:spcPct val="35000"/>
            </a:spcAft>
            <a:buNone/>
          </a:pPr>
          <a:r>
            <a:rPr lang="es-ES" sz="2200" kern="1200" dirty="0">
              <a:latin typeface="Biome" panose="020B0503030204020804" pitchFamily="34" charset="0"/>
              <a:cs typeface="Biome" panose="020B0503030204020804" pitchFamily="34" charset="0"/>
            </a:rPr>
            <a:t>Relieve interno</a:t>
          </a:r>
          <a:endParaRPr lang="en-US" sz="2200" kern="1200" dirty="0">
            <a:latin typeface="Biome" panose="020B0503030204020804" pitchFamily="34" charset="0"/>
            <a:cs typeface="Biome" panose="020B0503030204020804" pitchFamily="34" charset="0"/>
          </a:endParaRPr>
        </a:p>
      </dsp:txBody>
      <dsp:txXfrm>
        <a:off x="1616455" y="1750009"/>
        <a:ext cx="2819704" cy="1399528"/>
      </dsp:txXfrm>
    </dsp:sp>
    <dsp:sp modelId="{93AF1C3F-531E-479D-8DEC-FB1791D9DB4C}">
      <dsp:nvSpPr>
        <dsp:cNvPr id="0" name=""/>
        <dsp:cNvSpPr/>
      </dsp:nvSpPr>
      <dsp:spPr>
        <a:xfrm>
          <a:off x="4436160" y="1750009"/>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622300">
            <a:lnSpc>
              <a:spcPct val="100000"/>
            </a:lnSpc>
            <a:spcBef>
              <a:spcPct val="0"/>
            </a:spcBef>
            <a:spcAft>
              <a:spcPct val="35000"/>
            </a:spcAft>
            <a:buNone/>
          </a:pPr>
          <a:r>
            <a:rPr lang="es-ES" sz="1400" kern="1200" noProof="0" dirty="0">
              <a:latin typeface="Biome" panose="020B0503030204020804" pitchFamily="34" charset="0"/>
              <a:cs typeface="Biome" panose="020B0503030204020804" pitchFamily="34" charset="0"/>
            </a:rPr>
            <a:t>Parcialmente Responsable del placer</a:t>
          </a:r>
        </a:p>
        <a:p>
          <a:pPr marL="0" lvl="0" indent="0" algn="l" defTabSz="622300">
            <a:lnSpc>
              <a:spcPct val="100000"/>
            </a:lnSpc>
            <a:spcBef>
              <a:spcPct val="0"/>
            </a:spcBef>
            <a:spcAft>
              <a:spcPct val="35000"/>
            </a:spcAft>
            <a:buNone/>
          </a:pPr>
          <a:r>
            <a:rPr lang="es-ES" sz="1400" kern="1200" noProof="0" dirty="0">
              <a:latin typeface="Biome" panose="020B0503030204020804" pitchFamily="34" charset="0"/>
              <a:cs typeface="Biome" panose="020B0503030204020804" pitchFamily="34" charset="0"/>
            </a:rPr>
            <a:t>¿Qué relieve?</a:t>
          </a:r>
        </a:p>
      </dsp:txBody>
      <dsp:txXfrm>
        <a:off x="4436160" y="1750009"/>
        <a:ext cx="1829850" cy="1399528"/>
      </dsp:txXfrm>
    </dsp:sp>
    <dsp:sp modelId="{EEB4D77B-E56B-4F8D-A31D-372F12C26AC7}">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F2BB72-9F87-421D-80CC-DB2FE27333F6}">
      <dsp:nvSpPr>
        <dsp:cNvPr id="0" name=""/>
        <dsp:cNvSpPr/>
      </dsp:nvSpPr>
      <dsp:spPr>
        <a:xfrm>
          <a:off x="423357" y="3814314"/>
          <a:ext cx="769740" cy="769740"/>
        </a:xfrm>
        <a:prstGeom prst="rect">
          <a:avLst/>
        </a:prstGeom>
        <a:blipFill rotWithShape="1">
          <a:blip xmlns:r="http://schemas.openxmlformats.org/officeDocument/2006/relationships" r:embed="rId4">
            <a:duotone>
              <a:schemeClr val="accent1">
                <a:shade val="45000"/>
                <a:satMod val="135000"/>
              </a:schemeClr>
              <a:prstClr val="white"/>
            </a:duotone>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DFFAE5-5316-4EA1-9D16-940C920D5F77}">
      <dsp:nvSpPr>
        <dsp:cNvPr id="0" name=""/>
        <dsp:cNvSpPr/>
      </dsp:nvSpPr>
      <dsp:spPr>
        <a:xfrm>
          <a:off x="1616455" y="3499420"/>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77900">
            <a:lnSpc>
              <a:spcPct val="100000"/>
            </a:lnSpc>
            <a:spcBef>
              <a:spcPct val="0"/>
            </a:spcBef>
            <a:spcAft>
              <a:spcPct val="35000"/>
            </a:spcAft>
            <a:buNone/>
          </a:pPr>
          <a:r>
            <a:rPr lang="es-ES" sz="2200" kern="1200" dirty="0">
              <a:latin typeface="Biome" panose="020B0503030204020804" pitchFamily="34" charset="0"/>
              <a:cs typeface="Biome" panose="020B0503030204020804" pitchFamily="34" charset="0"/>
            </a:rPr>
            <a:t>¿Tamaño?</a:t>
          </a:r>
          <a:endParaRPr lang="en-US" sz="2200" kern="1200" dirty="0">
            <a:latin typeface="Biome" panose="020B0503030204020804" pitchFamily="34" charset="0"/>
            <a:cs typeface="Biome" panose="020B0503030204020804" pitchFamily="34" charset="0"/>
          </a:endParaRPr>
        </a:p>
      </dsp:txBody>
      <dsp:txXfrm>
        <a:off x="1616455" y="3499420"/>
        <a:ext cx="2819704" cy="1399528"/>
      </dsp:txXfrm>
    </dsp:sp>
    <dsp:sp modelId="{9B0C1AEB-CBE6-4B92-9AF5-E2B5674DE229}">
      <dsp:nvSpPr>
        <dsp:cNvPr id="0" name=""/>
        <dsp:cNvSpPr/>
      </dsp:nvSpPr>
      <dsp:spPr>
        <a:xfrm>
          <a:off x="4436160" y="3499420"/>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622300">
            <a:lnSpc>
              <a:spcPct val="100000"/>
            </a:lnSpc>
            <a:spcBef>
              <a:spcPct val="0"/>
            </a:spcBef>
            <a:spcAft>
              <a:spcPct val="35000"/>
            </a:spcAft>
            <a:buNone/>
          </a:pPr>
          <a:r>
            <a:rPr lang="es-ES" sz="1400" kern="1200" dirty="0">
              <a:latin typeface="Biome" panose="020B0503030204020804" pitchFamily="34" charset="0"/>
              <a:cs typeface="Biome" panose="020B0503030204020804" pitchFamily="34" charset="0"/>
            </a:rPr>
            <a:t>Varios orificios</a:t>
          </a:r>
          <a:endParaRPr lang="en-US" sz="1400" kern="1200" dirty="0">
            <a:latin typeface="Biome" panose="020B0503030204020804" pitchFamily="34" charset="0"/>
            <a:cs typeface="Biome" panose="020B0503030204020804" pitchFamily="34" charset="0"/>
          </a:endParaRPr>
        </a:p>
        <a:p>
          <a:pPr marL="0" lvl="0" indent="0" algn="l" defTabSz="622300">
            <a:lnSpc>
              <a:spcPct val="100000"/>
            </a:lnSpc>
            <a:spcBef>
              <a:spcPct val="0"/>
            </a:spcBef>
            <a:spcAft>
              <a:spcPct val="35000"/>
            </a:spcAft>
            <a:buNone/>
          </a:pPr>
          <a:r>
            <a:rPr lang="es-ES" sz="1400" kern="1200" dirty="0">
              <a:latin typeface="Biome" panose="020B0503030204020804" pitchFamily="34" charset="0"/>
              <a:cs typeface="Biome" panose="020B0503030204020804" pitchFamily="34" charset="0"/>
            </a:rPr>
            <a:t>Profundidad :</a:t>
          </a:r>
          <a:br>
            <a:rPr lang="es-ES" sz="1400" kern="1200" dirty="0">
              <a:latin typeface="Biome" panose="020B0503030204020804" pitchFamily="34" charset="0"/>
              <a:cs typeface="Biome" panose="020B0503030204020804" pitchFamily="34" charset="0"/>
            </a:rPr>
          </a:br>
          <a:r>
            <a:rPr lang="es-ES" sz="1400" kern="1200" dirty="0">
              <a:latin typeface="Biome" panose="020B0503030204020804" pitchFamily="34" charset="0"/>
              <a:cs typeface="Biome" panose="020B0503030204020804" pitchFamily="34" charset="0"/>
            </a:rPr>
            <a:t>Vagina dilatada estándar</a:t>
          </a:r>
          <a:endParaRPr lang="en-US" sz="1400" kern="1200" dirty="0">
            <a:latin typeface="Biome" panose="020B0503030204020804" pitchFamily="34" charset="0"/>
            <a:cs typeface="Biome" panose="020B0503030204020804" pitchFamily="34" charset="0"/>
          </a:endParaRPr>
        </a:p>
      </dsp:txBody>
      <dsp:txXfrm>
        <a:off x="4436160" y="3499420"/>
        <a:ext cx="1829850" cy="13995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55EE9-930E-4BBD-895A-1A38F911D44B}">
      <dsp:nvSpPr>
        <dsp:cNvPr id="0" name=""/>
        <dsp:cNvSpPr/>
      </dsp:nvSpPr>
      <dsp:spPr>
        <a:xfrm>
          <a:off x="0" y="79617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A0034-C52D-4CAE-88DF-139EE9111E06}">
      <dsp:nvSpPr>
        <dsp:cNvPr id="0" name=""/>
        <dsp:cNvSpPr/>
      </dsp:nvSpPr>
      <dsp:spPr>
        <a:xfrm>
          <a:off x="444633" y="1126895"/>
          <a:ext cx="808425" cy="808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2ADD9-DE94-44F7-B4F7-5BF35CB36CB2}">
      <dsp:nvSpPr>
        <dsp:cNvPr id="0" name=""/>
        <dsp:cNvSpPr/>
      </dsp:nvSpPr>
      <dsp:spPr>
        <a:xfrm>
          <a:off x="1697693" y="79617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1111250">
            <a:lnSpc>
              <a:spcPct val="90000"/>
            </a:lnSpc>
            <a:spcBef>
              <a:spcPct val="0"/>
            </a:spcBef>
            <a:spcAft>
              <a:spcPct val="35000"/>
            </a:spcAft>
            <a:buNone/>
          </a:pPr>
          <a:r>
            <a:rPr lang="es-ES" sz="2500" kern="1200" dirty="0"/>
            <a:t>Puede ser obvio pero... Los hospitales no piensan igual.</a:t>
          </a:r>
          <a:endParaRPr lang="en-US" sz="2500" kern="1200" dirty="0"/>
        </a:p>
      </dsp:txBody>
      <dsp:txXfrm>
        <a:off x="1697693" y="796176"/>
        <a:ext cx="4568317" cy="1469864"/>
      </dsp:txXfrm>
    </dsp:sp>
    <dsp:sp modelId="{D6AD5AB0-FA6C-45EB-A63B-4A3A0786C8D6}">
      <dsp:nvSpPr>
        <dsp:cNvPr id="0" name=""/>
        <dsp:cNvSpPr/>
      </dsp:nvSpPr>
      <dsp:spPr>
        <a:xfrm>
          <a:off x="0" y="263350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34FF9-0591-48D7-B422-09EDD608E2CE}">
      <dsp:nvSpPr>
        <dsp:cNvPr id="0" name=""/>
        <dsp:cNvSpPr/>
      </dsp:nvSpPr>
      <dsp:spPr>
        <a:xfrm>
          <a:off x="444633" y="2964225"/>
          <a:ext cx="808425" cy="808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0C1398-EFD4-4F29-948A-79FA000D2996}">
      <dsp:nvSpPr>
        <dsp:cNvPr id="0" name=""/>
        <dsp:cNvSpPr/>
      </dsp:nvSpPr>
      <dsp:spPr>
        <a:xfrm>
          <a:off x="1697693" y="263350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1111250">
            <a:lnSpc>
              <a:spcPct val="90000"/>
            </a:lnSpc>
            <a:spcBef>
              <a:spcPct val="0"/>
            </a:spcBef>
            <a:spcAft>
              <a:spcPct val="35000"/>
            </a:spcAft>
            <a:buNone/>
          </a:pPr>
          <a:r>
            <a:rPr lang="es-ES" sz="2500" kern="1200" dirty="0"/>
            <a:t>¿Cómo prevenir accidentes?</a:t>
          </a:r>
          <a:endParaRPr lang="en-US" sz="2500" kern="1200" dirty="0"/>
        </a:p>
      </dsp:txBody>
      <dsp:txXfrm>
        <a:off x="1697693" y="2633506"/>
        <a:ext cx="4568317" cy="146986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99ECD-C765-43A1-9BE3-2280E2927E1A}" type="datetimeFigureOut">
              <a:rPr lang="es-ES" smtClean="0"/>
              <a:t>14/02/2024</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4E5070-8540-48DC-B924-B2607FFE6BF7}" type="slidenum">
              <a:rPr lang="es-ES" smtClean="0"/>
              <a:t>‹#›</a:t>
            </a:fld>
            <a:endParaRPr lang="es-ES"/>
          </a:p>
        </p:txBody>
      </p:sp>
    </p:spTree>
    <p:extLst>
      <p:ext uri="{BB962C8B-B14F-4D97-AF65-F5344CB8AC3E}">
        <p14:creationId xmlns:p14="http://schemas.microsoft.com/office/powerpoint/2010/main" val="81162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(3mins) Dar la bienvenida, agradecer al CREA y mencionar la participación de </a:t>
            </a:r>
            <a:r>
              <a:rPr lang="es-ES" dirty="0" err="1"/>
              <a:t>Platanomelón</a:t>
            </a:r>
            <a:r>
              <a:rPr lang="es-ES" dirty="0"/>
              <a:t> y su Conejito Vibrador Lucas y tal y los talleres de ingeniería inversa que se avecinan, y advertir de que no soy un profesional ni una autoridad al respecto. </a:t>
            </a:r>
          </a:p>
          <a:p>
            <a:endParaRPr lang="es-ES" dirty="0"/>
          </a:p>
          <a:p>
            <a:r>
              <a:rPr lang="es-ES" dirty="0"/>
              <a:t>La presentación se estructura en tres partes:</a:t>
            </a:r>
          </a:p>
          <a:p>
            <a:endParaRPr lang="es-ES" dirty="0"/>
          </a:p>
          <a:p>
            <a:r>
              <a:rPr lang="es-ES" dirty="0"/>
              <a:t>Por un lado, se hablará de las motivaciones para el desarrollo de este sector: por qué existe, desde puntos de vista anatómicos, sociales, y psicológicos. </a:t>
            </a:r>
          </a:p>
          <a:p>
            <a:endParaRPr lang="es-ES" dirty="0"/>
          </a:p>
          <a:p>
            <a:r>
              <a:rPr lang="es-ES" dirty="0"/>
              <a:t>Luego, trataré la historia del campo y entraré brevemente a cuestiones que deba tener en cuenta cualquier persona que quiera adentrarse en este mundo en el entorno laboral. </a:t>
            </a:r>
          </a:p>
          <a:p>
            <a:endParaRPr lang="es-ES" dirty="0"/>
          </a:p>
          <a:p>
            <a:r>
              <a:rPr lang="es-ES" dirty="0"/>
              <a:t>Inevitablemente, después de discutir los motivos y la trayectoria, se debería entender el contexto en el que se diseñan y desarrollan nuevos juguetitos y por tanto, se pasará a comentarlo, que sin duda será la parte más esperada.</a:t>
            </a:r>
          </a:p>
          <a:p>
            <a:endParaRPr lang="es-ES" dirty="0"/>
          </a:p>
          <a:p>
            <a:r>
              <a:rPr lang="es-ES" dirty="0"/>
              <a:t>Antes de empezar, se advierte del uso de hombre, varón o masculino como referencia al sexo biológico masculino; y del uso de mujer, hembra o femenino como referencia al sexo biológico femenino. No se busca ofender a nadie con esta decisión, y es meramente con la finalidad de simplificar. </a:t>
            </a:r>
          </a:p>
        </p:txBody>
      </p:sp>
      <p:sp>
        <p:nvSpPr>
          <p:cNvPr id="4" name="Slide Number Placeholder 3"/>
          <p:cNvSpPr>
            <a:spLocks noGrp="1"/>
          </p:cNvSpPr>
          <p:nvPr>
            <p:ph type="sldNum" sz="quarter" idx="5"/>
          </p:nvPr>
        </p:nvSpPr>
        <p:spPr/>
        <p:txBody>
          <a:bodyPr/>
          <a:lstStyle/>
          <a:p>
            <a:fld id="{8D4E5070-8540-48DC-B924-B2607FFE6BF7}" type="slidenum">
              <a:rPr lang="es-ES" smtClean="0"/>
              <a:t>1</a:t>
            </a:fld>
            <a:endParaRPr lang="es-ES"/>
          </a:p>
        </p:txBody>
      </p:sp>
    </p:spTree>
    <p:extLst>
      <p:ext uri="{BB962C8B-B14F-4D97-AF65-F5344CB8AC3E}">
        <p14:creationId xmlns:p14="http://schemas.microsoft.com/office/powerpoint/2010/main" val="2604556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hablo de este otro jambo de la presentación: </a:t>
            </a:r>
            <a:r>
              <a:rPr lang="en-US" sz="1200" dirty="0">
                <a:solidFill>
                  <a:schemeClr val="accent3">
                    <a:lumMod val="20000"/>
                    <a:lumOff val="80000"/>
                  </a:schemeClr>
                </a:solidFill>
              </a:rPr>
              <a:t>Eel-long “Them Rocks” Musket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13</a:t>
            </a:fld>
            <a:endParaRPr lang="es-ES"/>
          </a:p>
        </p:txBody>
      </p:sp>
    </p:spTree>
    <p:extLst>
      <p:ext uri="{BB962C8B-B14F-4D97-AF65-F5344CB8AC3E}">
        <p14:creationId xmlns:p14="http://schemas.microsoft.com/office/powerpoint/2010/main" val="129771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esa sensación en la que os mordéis un labio mientras os quedáis parados de golpe y pensáis “ay que </a:t>
            </a:r>
            <a:r>
              <a:rPr lang="es-ES" dirty="0" err="1"/>
              <a:t>buenardo</a:t>
            </a:r>
            <a:r>
              <a:rPr lang="es-ES" dirty="0"/>
              <a:t> está el jambo de la presentación esta”. Si, hablamos de la atracción; y no, no hablo de mi, hablo de este otro jambo de la presentación: </a:t>
            </a:r>
            <a:r>
              <a:rPr lang="en-US" sz="1200" dirty="0">
                <a:solidFill>
                  <a:schemeClr val="accent3">
                    <a:lumMod val="20000"/>
                    <a:lumOff val="80000"/>
                  </a:schemeClr>
                </a:solidFill>
              </a:rPr>
              <a:t>Eel-long “Them Rocks” Musket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Le </a:t>
            </a:r>
            <a:r>
              <a:rPr lang="en-US" sz="1200" dirty="0" err="1">
                <a:solidFill>
                  <a:schemeClr val="accent3">
                    <a:lumMod val="20000"/>
                    <a:lumOff val="80000"/>
                  </a:schemeClr>
                </a:solidFill>
              </a:rPr>
              <a:t>podéis</a:t>
            </a:r>
            <a:r>
              <a:rPr lang="en-US" sz="1200" dirty="0">
                <a:solidFill>
                  <a:schemeClr val="accent3">
                    <a:lumMod val="20000"/>
                    <a:lumOff val="80000"/>
                  </a:schemeClr>
                </a:solidFill>
              </a:rPr>
              <a:t> </a:t>
            </a:r>
            <a:r>
              <a:rPr lang="en-US" sz="1200" dirty="0" err="1">
                <a:solidFill>
                  <a:schemeClr val="accent3">
                    <a:lumMod val="20000"/>
                    <a:lumOff val="80000"/>
                  </a:schemeClr>
                </a:solidFill>
              </a:rPr>
              <a:t>echar</a:t>
            </a:r>
            <a:r>
              <a:rPr lang="en-US" sz="1200" dirty="0">
                <a:solidFill>
                  <a:schemeClr val="accent3">
                    <a:lumMod val="20000"/>
                    <a:lumOff val="80000"/>
                  </a:schemeClr>
                </a:solidFill>
              </a:rPr>
              <a:t> la culpa de </a:t>
            </a:r>
            <a:r>
              <a:rPr lang="en-US" sz="1200" dirty="0" err="1">
                <a:solidFill>
                  <a:schemeClr val="accent3">
                    <a:lumMod val="20000"/>
                    <a:lumOff val="80000"/>
                  </a:schemeClr>
                </a:solidFill>
              </a:rPr>
              <a:t>esa</a:t>
            </a:r>
            <a:r>
              <a:rPr lang="en-US" sz="1200" dirty="0">
                <a:solidFill>
                  <a:schemeClr val="accent3">
                    <a:lumMod val="20000"/>
                    <a:lumOff val="80000"/>
                  </a:schemeClr>
                </a:solidFill>
              </a:rPr>
              <a:t> </a:t>
            </a:r>
            <a:r>
              <a:rPr lang="en-US" sz="1200" dirty="0" err="1">
                <a:solidFill>
                  <a:schemeClr val="accent3">
                    <a:lumMod val="20000"/>
                    <a:lumOff val="80000"/>
                  </a:schemeClr>
                </a:solidFill>
              </a:rPr>
              <a:t>sensación</a:t>
            </a:r>
            <a:r>
              <a:rPr lang="en-US" sz="1200" dirty="0">
                <a:solidFill>
                  <a:schemeClr val="accent3">
                    <a:lumMod val="20000"/>
                    <a:lumOff val="80000"/>
                  </a:schemeClr>
                </a:solidFill>
              </a:rPr>
              <a:t> </a:t>
            </a:r>
            <a:r>
              <a:rPr lang="en-US" sz="1200" dirty="0" err="1">
                <a:solidFill>
                  <a:schemeClr val="accent3">
                    <a:lumMod val="20000"/>
                    <a:lumOff val="80000"/>
                  </a:schemeClr>
                </a:solidFill>
              </a:rPr>
              <a:t>fenomenal</a:t>
            </a:r>
            <a:r>
              <a:rPr lang="en-US" sz="1200" dirty="0">
                <a:solidFill>
                  <a:schemeClr val="accent3">
                    <a:lumMod val="20000"/>
                    <a:lumOff val="80000"/>
                  </a:schemeClr>
                </a:solidFill>
              </a:rPr>
              <a:t> a la </a:t>
            </a:r>
            <a:r>
              <a:rPr lang="en-US" sz="1200" dirty="0" err="1">
                <a:solidFill>
                  <a:schemeClr val="accent3">
                    <a:lumMod val="20000"/>
                    <a:lumOff val="80000"/>
                  </a:schemeClr>
                </a:solidFill>
              </a:rPr>
              <a:t>dopamina</a:t>
            </a:r>
            <a:r>
              <a:rPr lang="en-US" sz="1200" dirty="0">
                <a:solidFill>
                  <a:schemeClr val="accent3">
                    <a:lumMod val="20000"/>
                    <a:lumOff val="80000"/>
                  </a:schemeClr>
                </a:solidFill>
              </a:rPr>
              <a:t>, la </a:t>
            </a:r>
            <a:r>
              <a:rPr lang="en-US" sz="1200" dirty="0" err="1">
                <a:solidFill>
                  <a:schemeClr val="accent3">
                    <a:lumMod val="20000"/>
                    <a:lumOff val="80000"/>
                  </a:schemeClr>
                </a:solidFill>
              </a:rPr>
              <a:t>norepinefrina</a:t>
            </a:r>
            <a:r>
              <a:rPr lang="en-US" sz="1200" dirty="0">
                <a:solidFill>
                  <a:schemeClr val="accent3">
                    <a:lumMod val="20000"/>
                    <a:lumOff val="80000"/>
                  </a:schemeClr>
                </a:solidFill>
              </a:rPr>
              <a:t> y la </a:t>
            </a:r>
            <a:r>
              <a:rPr lang="en-US" sz="1200" dirty="0" err="1">
                <a:solidFill>
                  <a:schemeClr val="accent3">
                    <a:lumMod val="20000"/>
                    <a:lumOff val="80000"/>
                  </a:schemeClr>
                </a:solidFill>
              </a:rPr>
              <a:t>serotonina</a:t>
            </a:r>
            <a:r>
              <a:rPr lang="en-US" sz="1200" dirty="0">
                <a:solidFill>
                  <a:schemeClr val="accent3">
                    <a:lumMod val="20000"/>
                    <a:lumOff val="80000"/>
                  </a:schemeClr>
                </a:solidFill>
              </a:rPr>
              <a:t>. </a:t>
            </a:r>
            <a:r>
              <a:rPr lang="en-US" sz="1200" dirty="0" err="1">
                <a:solidFill>
                  <a:schemeClr val="accent3">
                    <a:lumMod val="20000"/>
                    <a:lumOff val="80000"/>
                  </a:schemeClr>
                </a:solidFill>
              </a:rPr>
              <a:t>Afortunadamente</a:t>
            </a:r>
            <a:r>
              <a:rPr lang="en-US" sz="1200" dirty="0">
                <a:solidFill>
                  <a:schemeClr val="accent3">
                    <a:lumMod val="20000"/>
                    <a:lumOff val="80000"/>
                  </a:schemeClr>
                </a:solidFill>
              </a:rPr>
              <a:t>, </a:t>
            </a:r>
            <a:r>
              <a:rPr lang="en-US" sz="1200" dirty="0" err="1">
                <a:solidFill>
                  <a:schemeClr val="accent3">
                    <a:lumMod val="20000"/>
                    <a:lumOff val="80000"/>
                  </a:schemeClr>
                </a:solidFill>
              </a:rPr>
              <a:t>aquí</a:t>
            </a:r>
            <a:r>
              <a:rPr lang="en-US" sz="1200" dirty="0">
                <a:solidFill>
                  <a:schemeClr val="accent3">
                    <a:lumMod val="20000"/>
                    <a:lumOff val="80000"/>
                  </a:schemeClr>
                </a:solidFill>
              </a:rPr>
              <a:t> no </a:t>
            </a:r>
            <a:r>
              <a:rPr lang="en-US" sz="1200" dirty="0" err="1">
                <a:solidFill>
                  <a:schemeClr val="accent3">
                    <a:lumMod val="20000"/>
                    <a:lumOff val="80000"/>
                  </a:schemeClr>
                </a:solidFill>
              </a:rPr>
              <a:t>dependéis</a:t>
            </a:r>
            <a:r>
              <a:rPr lang="en-US" sz="1200" dirty="0">
                <a:solidFill>
                  <a:schemeClr val="accent3">
                    <a:lumMod val="20000"/>
                    <a:lumOff val="80000"/>
                  </a:schemeClr>
                </a:solidFill>
              </a:rPr>
              <a:t> de que </a:t>
            </a:r>
            <a:r>
              <a:rPr lang="en-US" sz="1200" dirty="0" err="1">
                <a:solidFill>
                  <a:schemeClr val="accent3">
                    <a:lumMod val="20000"/>
                    <a:lumOff val="80000"/>
                  </a:schemeClr>
                </a:solidFill>
              </a:rPr>
              <a:t>correos</a:t>
            </a:r>
            <a:r>
              <a:rPr lang="en-US" sz="1200" dirty="0">
                <a:solidFill>
                  <a:schemeClr val="accent3">
                    <a:lumMod val="20000"/>
                    <a:lumOff val="80000"/>
                  </a:schemeClr>
                </a:solidFill>
              </a:rPr>
              <a:t> </a:t>
            </a:r>
            <a:r>
              <a:rPr lang="en-US" sz="1200" dirty="0" err="1">
                <a:solidFill>
                  <a:schemeClr val="accent3">
                    <a:lumMod val="20000"/>
                    <a:lumOff val="80000"/>
                  </a:schemeClr>
                </a:solidFill>
              </a:rPr>
              <a:t>llegue</a:t>
            </a:r>
            <a:r>
              <a:rPr lang="en-US" sz="1200" dirty="0">
                <a:solidFill>
                  <a:schemeClr val="accent3">
                    <a:lumMod val="20000"/>
                    <a:lumOff val="80000"/>
                  </a:schemeClr>
                </a:solidFill>
              </a:rPr>
              <a:t> a </a:t>
            </a:r>
            <a:r>
              <a:rPr lang="en-US" sz="1200" dirty="0" err="1">
                <a:solidFill>
                  <a:schemeClr val="accent3">
                    <a:lumMod val="20000"/>
                    <a:lumOff val="80000"/>
                  </a:schemeClr>
                </a:solidFill>
              </a:rPr>
              <a:t>tiempo</a:t>
            </a:r>
            <a:r>
              <a:rPr lang="en-US" sz="1200" dirty="0">
                <a:solidFill>
                  <a:schemeClr val="accent3">
                    <a:lumMod val="20000"/>
                    <a:lumOff val="80000"/>
                  </a:schemeClr>
                </a:solidFill>
              </a:rPr>
              <a:t>. </a:t>
            </a:r>
            <a:r>
              <a:rPr lang="en-US" sz="1200" dirty="0" err="1">
                <a:solidFill>
                  <a:schemeClr val="accent3">
                    <a:lumMod val="20000"/>
                    <a:lumOff val="80000"/>
                  </a:schemeClr>
                </a:solidFill>
              </a:rPr>
              <a:t>Esto</a:t>
            </a:r>
            <a:r>
              <a:rPr lang="en-US" sz="1200" dirty="0">
                <a:solidFill>
                  <a:schemeClr val="accent3">
                    <a:lumMod val="20000"/>
                    <a:lumOff val="80000"/>
                  </a:schemeClr>
                </a:solidFill>
              </a:rPr>
              <a:t> es </a:t>
            </a:r>
            <a:r>
              <a:rPr lang="en-US" sz="1200" dirty="0" err="1">
                <a:solidFill>
                  <a:schemeClr val="accent3">
                    <a:lumMod val="20000"/>
                    <a:lumOff val="80000"/>
                  </a:schemeClr>
                </a:solidFill>
              </a:rPr>
              <a:t>más</a:t>
            </a:r>
            <a:r>
              <a:rPr lang="en-US" sz="1200" dirty="0">
                <a:solidFill>
                  <a:schemeClr val="accent3">
                    <a:lumMod val="20000"/>
                    <a:lumOff val="80000"/>
                  </a:schemeClr>
                </a:solidFill>
              </a:rPr>
              <a:t> </a:t>
            </a:r>
            <a:r>
              <a:rPr lang="en-US" sz="1200" dirty="0" err="1">
                <a:solidFill>
                  <a:schemeClr val="accent3">
                    <a:lumMod val="20000"/>
                    <a:lumOff val="80000"/>
                  </a:schemeClr>
                </a:solidFill>
              </a:rPr>
              <a:t>como</a:t>
            </a:r>
            <a:r>
              <a:rPr lang="en-US" sz="1200" dirty="0">
                <a:solidFill>
                  <a:schemeClr val="accent3">
                    <a:lumMod val="20000"/>
                    <a:lumOff val="80000"/>
                  </a:schemeClr>
                </a:solidFill>
              </a:rPr>
              <a:t> que </a:t>
            </a:r>
            <a:r>
              <a:rPr lang="en-US" sz="1200" dirty="0" err="1">
                <a:solidFill>
                  <a:schemeClr val="accent3">
                    <a:lumMod val="20000"/>
                    <a:lumOff val="80000"/>
                  </a:schemeClr>
                </a:solidFill>
              </a:rPr>
              <a:t>eres</a:t>
            </a:r>
            <a:r>
              <a:rPr lang="en-US" sz="1200" dirty="0">
                <a:solidFill>
                  <a:schemeClr val="accent3">
                    <a:lumMod val="20000"/>
                    <a:lumOff val="80000"/>
                  </a:schemeClr>
                </a:solidFill>
              </a:rPr>
              <a:t> </a:t>
            </a:r>
            <a:r>
              <a:rPr lang="en-US" sz="1200" dirty="0" err="1">
                <a:solidFill>
                  <a:schemeClr val="accent3">
                    <a:lumMod val="20000"/>
                    <a:lumOff val="80000"/>
                  </a:schemeClr>
                </a:solidFill>
              </a:rPr>
              <a:t>el</a:t>
            </a:r>
            <a:r>
              <a:rPr lang="en-US" sz="1200" dirty="0">
                <a:solidFill>
                  <a:schemeClr val="accent3">
                    <a:lumMod val="20000"/>
                    <a:lumOff val="80000"/>
                  </a:schemeClr>
                </a:solidFill>
              </a:rPr>
              <a:t> </a:t>
            </a:r>
            <a:r>
              <a:rPr lang="en-US" sz="1200" dirty="0" err="1">
                <a:solidFill>
                  <a:schemeClr val="accent3">
                    <a:lumMod val="20000"/>
                    <a:lumOff val="80000"/>
                  </a:schemeClr>
                </a:solidFill>
              </a:rPr>
              <a:t>repartidor</a:t>
            </a:r>
            <a:r>
              <a:rPr lang="en-US" sz="1200" dirty="0">
                <a:solidFill>
                  <a:schemeClr val="accent3">
                    <a:lumMod val="20000"/>
                    <a:lumOff val="80000"/>
                  </a:schemeClr>
                </a:solidFill>
              </a:rPr>
              <a:t> y la </a:t>
            </a:r>
            <a:r>
              <a:rPr lang="en-US" sz="1200" dirty="0" err="1">
                <a:solidFill>
                  <a:schemeClr val="accent3">
                    <a:lumMod val="20000"/>
                    <a:lumOff val="80000"/>
                  </a:schemeClr>
                </a:solidFill>
              </a:rPr>
              <a:t>otra</a:t>
            </a:r>
            <a:r>
              <a:rPr lang="en-US" sz="1200" dirty="0">
                <a:solidFill>
                  <a:schemeClr val="accent3">
                    <a:lumMod val="20000"/>
                    <a:lumOff val="80000"/>
                  </a:schemeClr>
                </a:solidFill>
              </a:rPr>
              <a:t> persona no </a:t>
            </a:r>
            <a:r>
              <a:rPr lang="en-US" sz="1200" dirty="0" err="1">
                <a:solidFill>
                  <a:schemeClr val="accent3">
                    <a:lumMod val="20000"/>
                    <a:lumOff val="80000"/>
                  </a:schemeClr>
                </a:solidFill>
              </a:rPr>
              <a:t>te</a:t>
            </a:r>
            <a:r>
              <a:rPr lang="en-US" sz="1200" dirty="0">
                <a:solidFill>
                  <a:schemeClr val="accent3">
                    <a:lumMod val="20000"/>
                    <a:lumOff val="80000"/>
                  </a:schemeClr>
                </a:solidFill>
              </a:rPr>
              <a:t> </a:t>
            </a:r>
            <a:r>
              <a:rPr lang="en-US" sz="1200" dirty="0" err="1">
                <a:solidFill>
                  <a:schemeClr val="accent3">
                    <a:lumMod val="20000"/>
                    <a:lumOff val="80000"/>
                  </a:schemeClr>
                </a:solidFill>
              </a:rPr>
              <a:t>abre</a:t>
            </a:r>
            <a:r>
              <a:rPr lang="en-US" sz="1200" dirty="0">
                <a:solidFill>
                  <a:schemeClr val="accent3">
                    <a:lumMod val="20000"/>
                    <a:lumOff val="80000"/>
                  </a:schemeClr>
                </a:solidFill>
              </a:rPr>
              <a:t> la </a:t>
            </a:r>
            <a:r>
              <a:rPr lang="en-US" sz="1200" dirty="0" err="1">
                <a:solidFill>
                  <a:schemeClr val="accent3">
                    <a:lumMod val="20000"/>
                    <a:lumOff val="80000"/>
                  </a:schemeClr>
                </a:solidFill>
              </a:rPr>
              <a:t>puerta</a:t>
            </a:r>
            <a:r>
              <a:rPr lang="en-US" sz="1200" dirty="0">
                <a:solidFill>
                  <a:schemeClr val="accent3">
                    <a:lumMod val="20000"/>
                    <a:lumOff val="80000"/>
                  </a:schemeClr>
                </a:solidFill>
              </a:rPr>
              <a:t> </a:t>
            </a:r>
            <a:r>
              <a:rPr lang="en-US" sz="1200" dirty="0" err="1">
                <a:solidFill>
                  <a:schemeClr val="accent3">
                    <a:lumMod val="20000"/>
                    <a:lumOff val="80000"/>
                  </a:schemeClr>
                </a:solidFill>
              </a:rPr>
              <a:t>asi</a:t>
            </a:r>
            <a:r>
              <a:rPr lang="en-US" sz="1200" dirty="0">
                <a:solidFill>
                  <a:schemeClr val="accent3">
                    <a:lumMod val="20000"/>
                    <a:lumOff val="80000"/>
                  </a:schemeClr>
                </a:solidFill>
              </a:rPr>
              <a:t> que </a:t>
            </a:r>
            <a:r>
              <a:rPr lang="en-US" sz="1200" dirty="0" err="1">
                <a:solidFill>
                  <a:schemeClr val="accent3">
                    <a:lumMod val="20000"/>
                    <a:lumOff val="80000"/>
                  </a:schemeClr>
                </a:solidFill>
              </a:rPr>
              <a:t>estás</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un </a:t>
            </a:r>
            <a:r>
              <a:rPr lang="en-US" sz="1200" dirty="0" err="1">
                <a:solidFill>
                  <a:schemeClr val="accent3">
                    <a:lumMod val="20000"/>
                    <a:lumOff val="80000"/>
                  </a:schemeClr>
                </a:solidFill>
              </a:rPr>
              <a:t>ciclo</a:t>
            </a:r>
            <a:r>
              <a:rPr lang="en-US" sz="1200" dirty="0">
                <a:solidFill>
                  <a:schemeClr val="accent3">
                    <a:lumMod val="20000"/>
                    <a:lumOff val="80000"/>
                  </a:schemeClr>
                </a:solidFill>
              </a:rPr>
              <a:t> perpetuo </a:t>
            </a:r>
            <a:r>
              <a:rPr lang="en-US" sz="1200" dirty="0" err="1">
                <a:solidFill>
                  <a:schemeClr val="accent3">
                    <a:lumMod val="20000"/>
                    <a:lumOff val="80000"/>
                  </a:schemeClr>
                </a:solidFill>
              </a:rPr>
              <a:t>intentando</a:t>
            </a:r>
            <a:r>
              <a:rPr lang="en-US" sz="1200" dirty="0">
                <a:solidFill>
                  <a:schemeClr val="accent3">
                    <a:lumMod val="20000"/>
                    <a:lumOff val="80000"/>
                  </a:schemeClr>
                </a:solidFill>
              </a:rPr>
              <a:t> </a:t>
            </a:r>
            <a:r>
              <a:rPr lang="en-US" sz="1200" dirty="0" err="1">
                <a:solidFill>
                  <a:schemeClr val="accent3">
                    <a:lumMod val="20000"/>
                    <a:lumOff val="80000"/>
                  </a:schemeClr>
                </a:solidFill>
              </a:rPr>
              <a:t>entregar</a:t>
            </a:r>
            <a:r>
              <a:rPr lang="en-US" sz="1200" dirty="0">
                <a:solidFill>
                  <a:schemeClr val="accent3">
                    <a:lumMod val="20000"/>
                    <a:lumOff val="80000"/>
                  </a:schemeClr>
                </a:solidFill>
              </a:rPr>
              <a:t> </a:t>
            </a:r>
            <a:r>
              <a:rPr lang="en-US" sz="1200" dirty="0" err="1">
                <a:solidFill>
                  <a:schemeClr val="accent3">
                    <a:lumMod val="20000"/>
                    <a:lumOff val="80000"/>
                  </a:schemeClr>
                </a:solidFill>
              </a:rPr>
              <a:t>tu</a:t>
            </a:r>
            <a:r>
              <a:rPr lang="en-US" sz="1200" dirty="0">
                <a:solidFill>
                  <a:schemeClr val="accent3">
                    <a:lumMod val="20000"/>
                    <a:lumOff val="80000"/>
                  </a:schemeClr>
                </a:solidFill>
              </a:rPr>
              <a:t> </a:t>
            </a:r>
            <a:r>
              <a:rPr lang="en-US" sz="1200" dirty="0" err="1">
                <a:solidFill>
                  <a:schemeClr val="accent3">
                    <a:lumMod val="20000"/>
                    <a:lumOff val="80000"/>
                  </a:schemeClr>
                </a:solidFill>
              </a:rPr>
              <a:t>paquete</a:t>
            </a:r>
            <a:r>
              <a:rPr lang="en-US" sz="1200" dirty="0">
                <a:solidFill>
                  <a:schemeClr val="accent3">
                    <a:lumMod val="20000"/>
                    <a:lumOff val="8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Por ultimo, temenos </a:t>
            </a:r>
            <a:r>
              <a:rPr lang="en-US" sz="1200" dirty="0" err="1">
                <a:solidFill>
                  <a:schemeClr val="accent3">
                    <a:lumMod val="20000"/>
                    <a:lumOff val="80000"/>
                  </a:schemeClr>
                </a:solidFill>
              </a:rPr>
              <a:t>el</a:t>
            </a:r>
            <a:r>
              <a:rPr lang="en-US" sz="1200" dirty="0">
                <a:solidFill>
                  <a:schemeClr val="accent3">
                    <a:lumMod val="20000"/>
                    <a:lumOff val="80000"/>
                  </a:schemeClr>
                </a:solidFill>
              </a:rPr>
              <a:t> </a:t>
            </a:r>
            <a:r>
              <a:rPr lang="en-US" sz="1200" dirty="0" err="1">
                <a:solidFill>
                  <a:schemeClr val="accent3">
                    <a:lumMod val="20000"/>
                    <a:lumOff val="80000"/>
                  </a:schemeClr>
                </a:solidFill>
              </a:rPr>
              <a:t>vínculo</a:t>
            </a:r>
            <a:r>
              <a:rPr lang="en-US" sz="1200" dirty="0">
                <a:solidFill>
                  <a:schemeClr val="accent3">
                    <a:lumMod val="20000"/>
                    <a:lumOff val="80000"/>
                  </a:schemeClr>
                </a:solidFill>
              </a:rPr>
              <a:t>. </a:t>
            </a:r>
            <a:r>
              <a:rPr lang="en-US" sz="1200" dirty="0" err="1">
                <a:solidFill>
                  <a:schemeClr val="accent3">
                    <a:lumMod val="20000"/>
                    <a:lumOff val="80000"/>
                  </a:schemeClr>
                </a:solidFill>
              </a:rPr>
              <a:t>Esto</a:t>
            </a:r>
            <a:r>
              <a:rPr lang="en-US" sz="1200" dirty="0">
                <a:solidFill>
                  <a:schemeClr val="accent3">
                    <a:lumMod val="20000"/>
                    <a:lumOff val="80000"/>
                  </a:schemeClr>
                </a:solidFill>
              </a:rPr>
              <a:t> </a:t>
            </a:r>
            <a:r>
              <a:rPr lang="en-US" sz="1200" dirty="0" err="1">
                <a:solidFill>
                  <a:schemeClr val="accent3">
                    <a:lumMod val="20000"/>
                    <a:lumOff val="80000"/>
                  </a:schemeClr>
                </a:solidFill>
              </a:rPr>
              <a:t>está</a:t>
            </a:r>
            <a:r>
              <a:rPr lang="en-US" sz="1200" dirty="0">
                <a:solidFill>
                  <a:schemeClr val="accent3">
                    <a:lumMod val="20000"/>
                    <a:lumOff val="80000"/>
                  </a:schemeClr>
                </a:solidFill>
              </a:rPr>
              <a:t> genial, ¿no?</a:t>
            </a:r>
          </a:p>
          <a:p>
            <a:endParaRPr lang="es-ES" dirty="0"/>
          </a:p>
          <a:p>
            <a:endParaRPr lang="es-ES" dirty="0"/>
          </a:p>
          <a:p>
            <a:r>
              <a:rPr lang="es-ES" dirty="0"/>
              <a:t>https://sitn.hms.harvard.edu/flash/2017/love-actually-science-behind-lust-attraction-companionship/</a:t>
            </a:r>
          </a:p>
        </p:txBody>
      </p:sp>
      <p:sp>
        <p:nvSpPr>
          <p:cNvPr id="4" name="Slide Number Placeholder 3"/>
          <p:cNvSpPr>
            <a:spLocks noGrp="1"/>
          </p:cNvSpPr>
          <p:nvPr>
            <p:ph type="sldNum" sz="quarter" idx="5"/>
          </p:nvPr>
        </p:nvSpPr>
        <p:spPr/>
        <p:txBody>
          <a:bodyPr/>
          <a:lstStyle/>
          <a:p>
            <a:fld id="{8D4E5070-8540-48DC-B924-B2607FFE6BF7}" type="slidenum">
              <a:rPr lang="es-ES" smtClean="0"/>
              <a:t>14</a:t>
            </a:fld>
            <a:endParaRPr lang="es-ES"/>
          </a:p>
        </p:txBody>
      </p:sp>
    </p:spTree>
    <p:extLst>
      <p:ext uri="{BB962C8B-B14F-4D97-AF65-F5344CB8AC3E}">
        <p14:creationId xmlns:p14="http://schemas.microsoft.com/office/powerpoint/2010/main" val="174732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Por ultimo, temenos </a:t>
            </a:r>
            <a:r>
              <a:rPr lang="en-US" sz="1200" dirty="0" err="1">
                <a:solidFill>
                  <a:schemeClr val="accent3">
                    <a:lumMod val="20000"/>
                    <a:lumOff val="80000"/>
                  </a:schemeClr>
                </a:solidFill>
              </a:rPr>
              <a:t>el</a:t>
            </a:r>
            <a:r>
              <a:rPr lang="en-US" sz="1200" dirty="0">
                <a:solidFill>
                  <a:schemeClr val="accent3">
                    <a:lumMod val="20000"/>
                    <a:lumOff val="80000"/>
                  </a:schemeClr>
                </a:solidFill>
              </a:rPr>
              <a:t> </a:t>
            </a:r>
            <a:r>
              <a:rPr lang="en-US" sz="1200" dirty="0" err="1">
                <a:solidFill>
                  <a:schemeClr val="accent3">
                    <a:lumMod val="20000"/>
                    <a:lumOff val="80000"/>
                  </a:schemeClr>
                </a:solidFill>
              </a:rPr>
              <a:t>vínculo</a:t>
            </a:r>
            <a:r>
              <a:rPr lang="en-US" sz="1200" dirty="0">
                <a:solidFill>
                  <a:schemeClr val="accent3">
                    <a:lumMod val="20000"/>
                    <a:lumOff val="80000"/>
                  </a:schemeClr>
                </a:solidFill>
              </a:rPr>
              <a:t>. </a:t>
            </a:r>
            <a:r>
              <a:rPr lang="en-US" sz="1200" dirty="0" err="1">
                <a:solidFill>
                  <a:schemeClr val="accent3">
                    <a:lumMod val="20000"/>
                    <a:lumOff val="80000"/>
                  </a:schemeClr>
                </a:solidFill>
              </a:rPr>
              <a:t>Esto</a:t>
            </a:r>
            <a:r>
              <a:rPr lang="en-US" sz="1200" dirty="0">
                <a:solidFill>
                  <a:schemeClr val="accent3">
                    <a:lumMod val="20000"/>
                    <a:lumOff val="80000"/>
                  </a:schemeClr>
                </a:solidFill>
              </a:rPr>
              <a:t> </a:t>
            </a:r>
            <a:r>
              <a:rPr lang="en-US" sz="1200" dirty="0" err="1">
                <a:solidFill>
                  <a:schemeClr val="accent3">
                    <a:lumMod val="20000"/>
                    <a:lumOff val="80000"/>
                  </a:schemeClr>
                </a:solidFill>
              </a:rPr>
              <a:t>está</a:t>
            </a:r>
            <a:r>
              <a:rPr lang="en-US" sz="1200" dirty="0">
                <a:solidFill>
                  <a:schemeClr val="accent3">
                    <a:lumMod val="20000"/>
                    <a:lumOff val="80000"/>
                  </a:schemeClr>
                </a:solidFill>
              </a:rPr>
              <a:t> genial,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Bueno, </a:t>
            </a:r>
            <a:r>
              <a:rPr lang="en-US" sz="1200" dirty="0" err="1">
                <a:solidFill>
                  <a:schemeClr val="accent3">
                    <a:lumMod val="20000"/>
                    <a:lumOff val="80000"/>
                  </a:schemeClr>
                </a:solidFill>
              </a:rPr>
              <a:t>depende</a:t>
            </a:r>
            <a:r>
              <a:rPr lang="en-US" sz="1200" dirty="0">
                <a:solidFill>
                  <a:schemeClr val="accent3">
                    <a:lumMod val="20000"/>
                    <a:lumOff val="80000"/>
                  </a:schemeClr>
                </a:solidFill>
              </a:rPr>
              <a:t> del </a:t>
            </a:r>
            <a:r>
              <a:rPr lang="en-US" sz="1200" dirty="0" err="1">
                <a:solidFill>
                  <a:schemeClr val="accent3">
                    <a:lumMod val="20000"/>
                    <a:lumOff val="80000"/>
                  </a:schemeClr>
                </a:solidFill>
              </a:rPr>
              <a:t>tipo</a:t>
            </a:r>
            <a:r>
              <a:rPr lang="en-US" sz="1200" dirty="0">
                <a:solidFill>
                  <a:schemeClr val="accent3">
                    <a:lumMod val="20000"/>
                    <a:lumOff val="80000"/>
                  </a:schemeClr>
                </a:solidFill>
              </a:rPr>
              <a:t> de </a:t>
            </a:r>
            <a:r>
              <a:rPr lang="en-US" sz="1200" dirty="0" err="1">
                <a:solidFill>
                  <a:schemeClr val="accent3">
                    <a:lumMod val="20000"/>
                    <a:lumOff val="80000"/>
                  </a:schemeClr>
                </a:solidFill>
              </a:rPr>
              <a:t>ciénaga</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la que </a:t>
            </a:r>
            <a:r>
              <a:rPr lang="en-US" sz="1200" dirty="0" err="1">
                <a:solidFill>
                  <a:schemeClr val="accent3">
                    <a:lumMod val="20000"/>
                    <a:lumOff val="80000"/>
                  </a:schemeClr>
                </a:solidFill>
              </a:rPr>
              <a:t>te</a:t>
            </a:r>
            <a:r>
              <a:rPr lang="en-US" sz="1200" dirty="0">
                <a:solidFill>
                  <a:schemeClr val="accent3">
                    <a:lumMod val="20000"/>
                    <a:lumOff val="80000"/>
                  </a:schemeClr>
                </a:solidFill>
              </a:rPr>
              <a:t> </a:t>
            </a:r>
            <a:r>
              <a:rPr lang="en-US" sz="1200" dirty="0" err="1">
                <a:solidFill>
                  <a:schemeClr val="accent3">
                    <a:lumMod val="20000"/>
                    <a:lumOff val="80000"/>
                  </a:schemeClr>
                </a:solidFill>
              </a:rPr>
              <a:t>encuentres</a:t>
            </a:r>
            <a:r>
              <a:rPr lang="en-US" sz="1200" dirty="0">
                <a:solidFill>
                  <a:schemeClr val="accent3">
                    <a:lumMod val="20000"/>
                    <a:lumOff val="80000"/>
                  </a:schemeClr>
                </a:solidFill>
              </a:rPr>
              <a:t>. Si es la de Shrek, </a:t>
            </a:r>
            <a:r>
              <a:rPr lang="en-US" sz="1200" dirty="0" err="1">
                <a:solidFill>
                  <a:schemeClr val="accent3">
                    <a:lumMod val="20000"/>
                    <a:lumOff val="80000"/>
                  </a:schemeClr>
                </a:solidFill>
              </a:rPr>
              <a:t>todo</a:t>
            </a:r>
            <a:r>
              <a:rPr lang="en-US" sz="1200" dirty="0">
                <a:solidFill>
                  <a:schemeClr val="accent3">
                    <a:lumMod val="20000"/>
                    <a:lumOff val="80000"/>
                  </a:schemeClr>
                </a:solidFill>
              </a:rPr>
              <a:t> bien. Pero </a:t>
            </a:r>
            <a:r>
              <a:rPr lang="en-US" sz="1200" dirty="0" err="1">
                <a:solidFill>
                  <a:schemeClr val="accent3">
                    <a:lumMod val="20000"/>
                    <a:lumOff val="80000"/>
                  </a:schemeClr>
                </a:solidFill>
              </a:rPr>
              <a:t>si</a:t>
            </a:r>
            <a:r>
              <a:rPr lang="en-US" sz="1200" dirty="0">
                <a:solidFill>
                  <a:schemeClr val="accent3">
                    <a:lumMod val="20000"/>
                    <a:lumOff val="80000"/>
                  </a:schemeClr>
                </a:solidFill>
              </a:rPr>
              <a:t> se llama “</a:t>
            </a:r>
            <a:r>
              <a:rPr lang="en-US" sz="1200" dirty="0" err="1">
                <a:solidFill>
                  <a:schemeClr val="accent3">
                    <a:lumMod val="20000"/>
                    <a:lumOff val="80000"/>
                  </a:schemeClr>
                </a:solidFill>
              </a:rPr>
              <a:t>Ciénaga</a:t>
            </a:r>
            <a:r>
              <a:rPr lang="en-US" sz="1200" dirty="0">
                <a:solidFill>
                  <a:schemeClr val="accent3">
                    <a:lumMod val="20000"/>
                    <a:lumOff val="80000"/>
                  </a:schemeClr>
                </a:solidFill>
              </a:rPr>
              <a:t> de los Muertos” y </a:t>
            </a:r>
            <a:r>
              <a:rPr lang="en-US" sz="1200" dirty="0" err="1">
                <a:solidFill>
                  <a:schemeClr val="accent3">
                    <a:lumMod val="20000"/>
                    <a:lumOff val="80000"/>
                  </a:schemeClr>
                </a:solidFill>
              </a:rPr>
              <a:t>tiene</a:t>
            </a:r>
            <a:r>
              <a:rPr lang="en-US" sz="1200" dirty="0">
                <a:solidFill>
                  <a:schemeClr val="accent3">
                    <a:lumMod val="20000"/>
                    <a:lumOff val="80000"/>
                  </a:schemeClr>
                </a:solidFill>
              </a:rPr>
              <a:t> </a:t>
            </a:r>
            <a:r>
              <a:rPr lang="en-US" sz="1200" dirty="0" err="1">
                <a:solidFill>
                  <a:schemeClr val="accent3">
                    <a:lumMod val="20000"/>
                    <a:lumOff val="80000"/>
                  </a:schemeClr>
                </a:solidFill>
              </a:rPr>
              <a:t>cara</a:t>
            </a:r>
            <a:r>
              <a:rPr lang="en-US" sz="1200" dirty="0">
                <a:solidFill>
                  <a:schemeClr val="accent3">
                    <a:lumMod val="20000"/>
                    <a:lumOff val="80000"/>
                  </a:schemeClr>
                </a:solidFill>
              </a:rPr>
              <a:t> de </a:t>
            </a:r>
            <a:r>
              <a:rPr lang="en-US" sz="1200" dirty="0" err="1">
                <a:solidFill>
                  <a:schemeClr val="accent3">
                    <a:lumMod val="20000"/>
                    <a:lumOff val="80000"/>
                  </a:schemeClr>
                </a:solidFill>
              </a:rPr>
              <a:t>fantasma</a:t>
            </a:r>
            <a:r>
              <a:rPr lang="en-US" sz="1200" dirty="0">
                <a:solidFill>
                  <a:schemeClr val="accent3">
                    <a:lumMod val="20000"/>
                    <a:lumOff val="80000"/>
                  </a:schemeClr>
                </a:solidFill>
              </a:rPr>
              <a:t>, bueno, lo </a:t>
            </a:r>
            <a:r>
              <a:rPr lang="en-US" sz="1200" dirty="0" err="1">
                <a:solidFill>
                  <a:schemeClr val="accent3">
                    <a:lumMod val="20000"/>
                    <a:lumOff val="80000"/>
                  </a:schemeClr>
                </a:solidFill>
              </a:rPr>
              <a:t>mismo</a:t>
            </a:r>
            <a:r>
              <a:rPr lang="en-US" sz="1200" dirty="0">
                <a:solidFill>
                  <a:schemeClr val="accent3">
                    <a:lumMod val="20000"/>
                    <a:lumOff val="80000"/>
                  </a:schemeClr>
                </a:solidFill>
              </a:rPr>
              <a:t> </a:t>
            </a:r>
            <a:r>
              <a:rPr lang="en-US" sz="1200" dirty="0" err="1">
                <a:solidFill>
                  <a:schemeClr val="accent3">
                    <a:lumMod val="20000"/>
                    <a:lumOff val="80000"/>
                  </a:schemeClr>
                </a:solidFill>
              </a:rPr>
              <a:t>habría</a:t>
            </a:r>
            <a:r>
              <a:rPr lang="en-US" sz="1200" dirty="0">
                <a:solidFill>
                  <a:schemeClr val="accent3">
                    <a:lumMod val="20000"/>
                    <a:lumOff val="80000"/>
                  </a:schemeClr>
                </a:solidFill>
              </a:rPr>
              <a:t> que </a:t>
            </a:r>
            <a:r>
              <a:rPr lang="en-US" sz="1200" dirty="0" err="1">
                <a:solidFill>
                  <a:schemeClr val="accent3">
                    <a:lumMod val="20000"/>
                    <a:lumOff val="80000"/>
                  </a:schemeClr>
                </a:solidFill>
              </a:rPr>
              <a:t>dar</a:t>
            </a:r>
            <a:r>
              <a:rPr lang="en-US" sz="1200" dirty="0">
                <a:solidFill>
                  <a:schemeClr val="accent3">
                    <a:lumMod val="20000"/>
                    <a:lumOff val="80000"/>
                  </a:schemeClr>
                </a:solidFill>
              </a:rPr>
              <a:t> un rodeo. El amor no </a:t>
            </a:r>
            <a:r>
              <a:rPr lang="en-US" sz="1200" dirty="0" err="1">
                <a:solidFill>
                  <a:schemeClr val="accent3">
                    <a:lumMod val="20000"/>
                    <a:lumOff val="80000"/>
                  </a:schemeClr>
                </a:solidFill>
              </a:rPr>
              <a:t>conoce</a:t>
            </a:r>
            <a:r>
              <a:rPr lang="en-US" sz="1200" dirty="0">
                <a:solidFill>
                  <a:schemeClr val="accent3">
                    <a:lumMod val="20000"/>
                    <a:lumOff val="80000"/>
                  </a:schemeClr>
                </a:solidFill>
              </a:rPr>
              <a:t> atajos. Como </a:t>
            </a:r>
            <a:r>
              <a:rPr lang="en-US" sz="1200" dirty="0" err="1">
                <a:solidFill>
                  <a:schemeClr val="accent3">
                    <a:lumMod val="20000"/>
                    <a:lumOff val="80000"/>
                  </a:schemeClr>
                </a:solidFill>
              </a:rPr>
              <a:t>dirían</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a:t>
            </a:r>
            <a:r>
              <a:rPr lang="en-US" sz="1200" dirty="0" err="1">
                <a:solidFill>
                  <a:schemeClr val="accent3">
                    <a:lumMod val="20000"/>
                    <a:lumOff val="80000"/>
                  </a:schemeClr>
                </a:solidFill>
              </a:rPr>
              <a:t>inglés</a:t>
            </a:r>
            <a:r>
              <a:rPr lang="en-US" sz="1200" dirty="0">
                <a:solidFill>
                  <a:schemeClr val="accent3">
                    <a:lumMod val="20000"/>
                    <a:lumOff val="80000"/>
                  </a:schemeClr>
                </a:solidFill>
              </a:rPr>
              <a:t>: </a:t>
            </a:r>
            <a:r>
              <a:rPr lang="en-US" sz="1200" dirty="0" err="1">
                <a:solidFill>
                  <a:schemeClr val="accent3">
                    <a:lumMod val="20000"/>
                    <a:lumOff val="80000"/>
                  </a:schemeClr>
                </a:solidFill>
              </a:rPr>
              <a:t>si</a:t>
            </a:r>
            <a:r>
              <a:rPr lang="en-US" sz="1200" dirty="0">
                <a:solidFill>
                  <a:schemeClr val="accent3">
                    <a:lumMod val="20000"/>
                    <a:lumOff val="80000"/>
                  </a:schemeClr>
                </a:solidFill>
              </a:rPr>
              <a:t> </a:t>
            </a:r>
            <a:r>
              <a:rPr lang="en-US" sz="1200" dirty="0" err="1">
                <a:solidFill>
                  <a:schemeClr val="accent3">
                    <a:lumMod val="20000"/>
                    <a:lumOff val="80000"/>
                  </a:schemeClr>
                </a:solidFill>
              </a:rPr>
              <a:t>camina</a:t>
            </a:r>
            <a:r>
              <a:rPr lang="en-US" sz="1200" dirty="0">
                <a:solidFill>
                  <a:schemeClr val="accent3">
                    <a:lumMod val="20000"/>
                    <a:lumOff val="80000"/>
                  </a:schemeClr>
                </a:solidFill>
              </a:rPr>
              <a:t> </a:t>
            </a:r>
            <a:r>
              <a:rPr lang="en-US" sz="1200" dirty="0" err="1">
                <a:solidFill>
                  <a:schemeClr val="accent3">
                    <a:lumMod val="20000"/>
                    <a:lumOff val="80000"/>
                  </a:schemeClr>
                </a:solidFill>
              </a:rPr>
              <a:t>como</a:t>
            </a:r>
            <a:r>
              <a:rPr lang="en-US" sz="1200" dirty="0">
                <a:solidFill>
                  <a:schemeClr val="accent3">
                    <a:lumMod val="20000"/>
                    <a:lumOff val="80000"/>
                  </a:schemeClr>
                </a:solidFill>
              </a:rPr>
              <a:t> un </a:t>
            </a:r>
            <a:r>
              <a:rPr lang="en-US" sz="1200" dirty="0" err="1">
                <a:solidFill>
                  <a:schemeClr val="accent3">
                    <a:lumMod val="20000"/>
                    <a:lumOff val="80000"/>
                  </a:schemeClr>
                </a:solidFill>
              </a:rPr>
              <a:t>pato</a:t>
            </a:r>
            <a:r>
              <a:rPr lang="en-US" sz="1200" dirty="0">
                <a:solidFill>
                  <a:schemeClr val="accent3">
                    <a:lumMod val="20000"/>
                    <a:lumOff val="80000"/>
                  </a:schemeClr>
                </a:solidFill>
              </a:rPr>
              <a:t> y </a:t>
            </a:r>
            <a:r>
              <a:rPr lang="en-US" sz="1200" dirty="0" err="1">
                <a:solidFill>
                  <a:schemeClr val="accent3">
                    <a:lumMod val="20000"/>
                    <a:lumOff val="80000"/>
                  </a:schemeClr>
                </a:solidFill>
              </a:rPr>
              <a:t>habla</a:t>
            </a:r>
            <a:r>
              <a:rPr lang="en-US" sz="1200" dirty="0">
                <a:solidFill>
                  <a:schemeClr val="accent3">
                    <a:lumMod val="20000"/>
                    <a:lumOff val="80000"/>
                  </a:schemeClr>
                </a:solidFill>
              </a:rPr>
              <a:t> </a:t>
            </a:r>
            <a:r>
              <a:rPr lang="en-US" sz="1200" dirty="0" err="1">
                <a:solidFill>
                  <a:schemeClr val="accent3">
                    <a:lumMod val="20000"/>
                    <a:lumOff val="80000"/>
                  </a:schemeClr>
                </a:solidFill>
              </a:rPr>
              <a:t>como</a:t>
            </a:r>
            <a:r>
              <a:rPr lang="en-US" sz="1200" dirty="0">
                <a:solidFill>
                  <a:schemeClr val="accent3">
                    <a:lumMod val="20000"/>
                    <a:lumOff val="80000"/>
                  </a:schemeClr>
                </a:solidFill>
              </a:rPr>
              <a:t> un </a:t>
            </a:r>
            <a:r>
              <a:rPr lang="en-US" sz="1200" dirty="0" err="1">
                <a:solidFill>
                  <a:schemeClr val="accent3">
                    <a:lumMod val="20000"/>
                    <a:lumOff val="80000"/>
                  </a:schemeClr>
                </a:solidFill>
              </a:rPr>
              <a:t>pato</a:t>
            </a:r>
            <a:r>
              <a:rPr lang="en-US" sz="1200" dirty="0">
                <a:solidFill>
                  <a:schemeClr val="accent3">
                    <a:lumMod val="20000"/>
                    <a:lumOff val="80000"/>
                  </a:schemeClr>
                </a:solidFill>
              </a:rPr>
              <a:t>, no </a:t>
            </a:r>
            <a:r>
              <a:rPr lang="en-US" sz="1200" dirty="0" err="1">
                <a:solidFill>
                  <a:schemeClr val="accent3">
                    <a:lumMod val="20000"/>
                    <a:lumOff val="80000"/>
                  </a:schemeClr>
                </a:solidFill>
              </a:rPr>
              <a:t>te</a:t>
            </a:r>
            <a:r>
              <a:rPr lang="en-US" sz="1200" dirty="0">
                <a:solidFill>
                  <a:schemeClr val="accent3">
                    <a:lumMod val="20000"/>
                    <a:lumOff val="80000"/>
                  </a:schemeClr>
                </a:solidFill>
              </a:rPr>
              <a:t> </a:t>
            </a:r>
            <a:r>
              <a:rPr lang="en-US" sz="1200" dirty="0" err="1">
                <a:solidFill>
                  <a:schemeClr val="accent3">
                    <a:lumMod val="20000"/>
                    <a:lumOff val="80000"/>
                  </a:schemeClr>
                </a:solidFill>
              </a:rPr>
              <a:t>metas</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ese </a:t>
            </a:r>
            <a:r>
              <a:rPr lang="en-US" sz="1200" dirty="0" err="1">
                <a:solidFill>
                  <a:schemeClr val="accent3">
                    <a:lumMod val="20000"/>
                    <a:lumOff val="80000"/>
                  </a:schemeClr>
                </a:solidFill>
              </a:rPr>
              <a:t>berenjenal</a:t>
            </a:r>
            <a:r>
              <a:rPr lang="en-US" sz="1200" dirty="0">
                <a:solidFill>
                  <a:schemeClr val="accent3">
                    <a:lumMod val="20000"/>
                    <a:lumOff val="80000"/>
                  </a:schemeClr>
                </a:solidFill>
              </a:rPr>
              <a:t>.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15</a:t>
            </a:fld>
            <a:endParaRPr lang="es-ES"/>
          </a:p>
        </p:txBody>
      </p:sp>
    </p:spTree>
    <p:extLst>
      <p:ext uri="{BB962C8B-B14F-4D97-AF65-F5344CB8AC3E}">
        <p14:creationId xmlns:p14="http://schemas.microsoft.com/office/powerpoint/2010/main" val="169012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terminar esta introducción biológica, cabe mencionar que no hemos explorado demasiado esta área, ya sea por su complejidad, sobre todo en el caso psicológico, y por la trayectoria que ha seguido la sociedad durante los últimos siglos, porque a pesar de su importancia, la sociedad ha cambiado y mucho, interponiéndose en muchos casos en este desarrollo. </a:t>
            </a:r>
          </a:p>
        </p:txBody>
      </p:sp>
      <p:sp>
        <p:nvSpPr>
          <p:cNvPr id="4" name="Slide Number Placeholder 3"/>
          <p:cNvSpPr>
            <a:spLocks noGrp="1"/>
          </p:cNvSpPr>
          <p:nvPr>
            <p:ph type="sldNum" sz="quarter" idx="5"/>
          </p:nvPr>
        </p:nvSpPr>
        <p:spPr/>
        <p:txBody>
          <a:bodyPr/>
          <a:lstStyle/>
          <a:p>
            <a:fld id="{8D4E5070-8540-48DC-B924-B2607FFE6BF7}" type="slidenum">
              <a:rPr lang="es-ES" smtClean="0"/>
              <a:t>16</a:t>
            </a:fld>
            <a:endParaRPr lang="es-ES"/>
          </a:p>
        </p:txBody>
      </p:sp>
    </p:spTree>
    <p:extLst>
      <p:ext uri="{BB962C8B-B14F-4D97-AF65-F5344CB8AC3E}">
        <p14:creationId xmlns:p14="http://schemas.microsoft.com/office/powerpoint/2010/main" val="84379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antigua Grecia, roma y otras imperios tenían costumbres muy distintas a las actuales. En algún momento de la historia, esto era lo considerado “tradicional”. Los conservadores, por la definición que hemos puesto, seguían este camino mientras que los liberales, que diferían de estas tendencias, eran mucho más estrictos. Por lo tanto, debe quedar claro que la sexualidad en la sociedad es algo increíblemente complejo que generalmente ha ido acompañado de leyes específicas; y además, la evolución de la sociedad en el ámbito sexual también ha sido considerable.</a:t>
            </a:r>
            <a:br>
              <a:rPr lang="es-ES" dirty="0"/>
            </a:br>
            <a:br>
              <a:rPr lang="es-ES" dirty="0"/>
            </a:br>
            <a:r>
              <a:rPr lang="es-ES" dirty="0"/>
              <a:t>Prácticamente todos los sistemas legales que regían la sexualidad lo hacían entorno a la idea de masculinidad, pero esta misma idea ha cambiado. Durante los tiempos del imperio romano, uno se consideraba masculino si tomaba un rol activo en las relaciones sexuales; pero en la edad media esto cambió a tener más que ver con el puesto jerárquico que podía ocupar un hombre que respetase las enseñanzas religiosas correspondientes así como su profesión</a:t>
            </a:r>
          </a:p>
        </p:txBody>
      </p:sp>
      <p:sp>
        <p:nvSpPr>
          <p:cNvPr id="4" name="Slide Number Placeholder 3"/>
          <p:cNvSpPr>
            <a:spLocks noGrp="1"/>
          </p:cNvSpPr>
          <p:nvPr>
            <p:ph type="sldNum" sz="quarter" idx="5"/>
          </p:nvPr>
        </p:nvSpPr>
        <p:spPr/>
        <p:txBody>
          <a:bodyPr/>
          <a:lstStyle/>
          <a:p>
            <a:fld id="{8D4E5070-8540-48DC-B924-B2607FFE6BF7}" type="slidenum">
              <a:rPr lang="es-ES" smtClean="0"/>
              <a:t>17</a:t>
            </a:fld>
            <a:endParaRPr lang="es-ES"/>
          </a:p>
        </p:txBody>
      </p:sp>
    </p:spTree>
    <p:extLst>
      <p:ext uri="{BB962C8B-B14F-4D97-AF65-F5344CB8AC3E}">
        <p14:creationId xmlns:p14="http://schemas.microsoft.com/office/powerpoint/2010/main" val="3053503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Estereotipos como estos, donde en un lado se ponen prácticas “poco comunes” y en el otro se demoniza el coito hasta que parezca que la gente lo hace con una sabana y sin verse ni la piel.</a:t>
            </a:r>
          </a:p>
          <a:p>
            <a:endParaRPr lang="es-ES" dirty="0"/>
          </a:p>
          <a:p>
            <a:r>
              <a:rPr lang="es-ES" dirty="0"/>
              <a:t>Creo que ambas visiones son equívocas, precisamente porque parten de una premisa errónea: pretenden establecer lo que es tradicional sin siquiera especificar. ¿A qué se refiere uno cuando habla de prácticas sexuales tradicionales? ¿a los últimos 20 años? ¿3 siglos? ¿15? Echemos un vistazo.</a:t>
            </a:r>
          </a:p>
        </p:txBody>
      </p:sp>
      <p:sp>
        <p:nvSpPr>
          <p:cNvPr id="4" name="Slide Number Placeholder 3"/>
          <p:cNvSpPr>
            <a:spLocks noGrp="1"/>
          </p:cNvSpPr>
          <p:nvPr>
            <p:ph type="sldNum" sz="quarter" idx="5"/>
          </p:nvPr>
        </p:nvSpPr>
        <p:spPr/>
        <p:txBody>
          <a:bodyPr/>
          <a:lstStyle/>
          <a:p>
            <a:fld id="{8D4E5070-8540-48DC-B924-B2607FFE6BF7}" type="slidenum">
              <a:rPr lang="es-ES" smtClean="0"/>
              <a:t>18</a:t>
            </a:fld>
            <a:endParaRPr lang="es-ES"/>
          </a:p>
        </p:txBody>
      </p:sp>
    </p:spTree>
    <p:extLst>
      <p:ext uri="{BB962C8B-B14F-4D97-AF65-F5344CB8AC3E}">
        <p14:creationId xmlns:p14="http://schemas.microsoft.com/office/powerpoint/2010/main" val="1158369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Está claro que en una sociedad que históricamente ha girado, al menos parcialmente, entorno a la sexualidad habrá desarrollado nuevas tecnologías para ir mejorando las relaciones íntimas. </a:t>
            </a:r>
          </a:p>
          <a:p>
            <a:r>
              <a:rPr lang="es-ES" dirty="0"/>
              <a:t>Si bien los arqueólogos y antropólogos están divididos, es posible que los primeros “juguetes sexuales” se fabricasen hace alrededor de 30 000 años como el que se puede ver en la imagen. En algunos casos, también podían ser dobles. </a:t>
            </a:r>
          </a:p>
          <a:p>
            <a:endParaRPr lang="es-ES" dirty="0"/>
          </a:p>
          <a:p>
            <a:r>
              <a:rPr lang="es-ES" dirty="0"/>
              <a:t>Se especula que algunos de estos objetos se ha podido utilizar en rituales de pérdida de virginidad. </a:t>
            </a:r>
          </a:p>
          <a:p>
            <a:endParaRPr lang="es-ES" dirty="0"/>
          </a:p>
          <a:p>
            <a:r>
              <a:rPr lang="es-ES" dirty="0"/>
              <a:t>Se ven objetos más detallados en la época helénica, cuando el arte estaba más detallado y obtenemos mucha más información a partir de piezas artísticas como esta. La principal evolución en esta época es que deja de usarse la piedra con tanta frecuencia y pasa a usarse la madera debidamente tallada o el cuero relleno de lana. También se desarrollan los primeros lubricantes en base a aceites. En Grecia sobre todo se usa el aceite de oliva, aunque probablemente no “Virgen Extra”. </a:t>
            </a:r>
          </a:p>
          <a:p>
            <a:endParaRPr lang="es-ES" dirty="0"/>
          </a:p>
          <a:p>
            <a:r>
              <a:rPr lang="es-ES" dirty="0"/>
              <a:t>Indico aquí este libro por </a:t>
            </a:r>
            <a:r>
              <a:rPr lang="es-ES" dirty="0" err="1"/>
              <a:t>Hallie</a:t>
            </a:r>
            <a:r>
              <a:rPr lang="es-ES" dirty="0"/>
              <a:t> Lieberman, que hace un análisis en detalle de la historia de los Juguetes Sexuales, y en cuanto a literatura es el referente de la historia del campo.</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19</a:t>
            </a:fld>
            <a:endParaRPr lang="es-ES"/>
          </a:p>
        </p:txBody>
      </p:sp>
    </p:spTree>
    <p:extLst>
      <p:ext uri="{BB962C8B-B14F-4D97-AF65-F5344CB8AC3E}">
        <p14:creationId xmlns:p14="http://schemas.microsoft.com/office/powerpoint/2010/main" val="81109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Durante el medievo también hay documentados casos de mujeres utilizando plantas con propiedades específicas para la masturbación, y en el siglo XVI se publica un poema “</a:t>
            </a:r>
            <a:r>
              <a:rPr lang="es-ES" dirty="0" err="1"/>
              <a:t>The</a:t>
            </a:r>
            <a:r>
              <a:rPr lang="es-ES" dirty="0"/>
              <a:t> </a:t>
            </a:r>
            <a:r>
              <a:rPr lang="es-ES" dirty="0" err="1"/>
              <a:t>Choise</a:t>
            </a:r>
            <a:r>
              <a:rPr lang="es-ES" dirty="0"/>
              <a:t> </a:t>
            </a:r>
            <a:r>
              <a:rPr lang="es-ES" dirty="0" err="1"/>
              <a:t>of</a:t>
            </a:r>
            <a:r>
              <a:rPr lang="es-ES" dirty="0"/>
              <a:t> Valentines” en el que, narrando una historia, un hombre descubre que la chica de la que está enamorado es en realidad una prostituta que trabaja en un burdel y al contratar sus servicios eyacula prematuramente dos veces, a lo que ella responde sacando su </a:t>
            </a:r>
            <a:r>
              <a:rPr lang="es-ES" dirty="0" err="1"/>
              <a:t>dildo</a:t>
            </a:r>
            <a:r>
              <a:rPr lang="es-ES" dirty="0"/>
              <a:t> y masturbándose, indicando que los </a:t>
            </a:r>
            <a:r>
              <a:rPr lang="es-ES" dirty="0" err="1"/>
              <a:t>dildos</a:t>
            </a:r>
            <a:r>
              <a:rPr lang="es-ES" dirty="0"/>
              <a:t> duran hasta que ella quiera y no la pueden dejar embarazada, por lo que son mejores que un hombre. </a:t>
            </a:r>
          </a:p>
          <a:p>
            <a:endParaRPr lang="es-ES" dirty="0"/>
          </a:p>
          <a:p>
            <a:r>
              <a:rPr lang="es-ES" dirty="0"/>
              <a:t>Por este motivo, algunas partes del mundo como Inglaterra pasan a considerar “peligrosos” estos objetos y proceden a impedir su distribución, incluyendo leyes que activamente </a:t>
            </a:r>
            <a:r>
              <a:rPr lang="es-ES" dirty="0" err="1"/>
              <a:t>prohiben</a:t>
            </a:r>
            <a:r>
              <a:rPr lang="es-ES" dirty="0"/>
              <a:t> su fabricación. Para el siglo XVII, los </a:t>
            </a:r>
            <a:r>
              <a:rPr lang="es-ES" dirty="0" err="1"/>
              <a:t>dildos</a:t>
            </a:r>
            <a:r>
              <a:rPr lang="es-ES" dirty="0"/>
              <a:t> estaban extendidos por gran parte del mundo, llegando incluso a Japón.</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20</a:t>
            </a:fld>
            <a:endParaRPr lang="es-ES"/>
          </a:p>
        </p:txBody>
      </p:sp>
    </p:spTree>
    <p:extLst>
      <p:ext uri="{BB962C8B-B14F-4D97-AF65-F5344CB8AC3E}">
        <p14:creationId xmlns:p14="http://schemas.microsoft.com/office/powerpoint/2010/main" val="115269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Durante el medievo también hay documentados casos de mujeres utilizando plantas con propiedades específicas para la masturbación, y en el siglo XVI se publica un poema “</a:t>
            </a:r>
            <a:r>
              <a:rPr lang="es-ES" dirty="0" err="1"/>
              <a:t>The</a:t>
            </a:r>
            <a:r>
              <a:rPr lang="es-ES" dirty="0"/>
              <a:t> </a:t>
            </a:r>
            <a:r>
              <a:rPr lang="es-ES" dirty="0" err="1"/>
              <a:t>Choise</a:t>
            </a:r>
            <a:r>
              <a:rPr lang="es-ES" dirty="0"/>
              <a:t> </a:t>
            </a:r>
            <a:r>
              <a:rPr lang="es-ES" dirty="0" err="1"/>
              <a:t>of</a:t>
            </a:r>
            <a:r>
              <a:rPr lang="es-ES" dirty="0"/>
              <a:t> Valentines” en el que, narrando una historia, un hombre descubre que la chica de la que está enamorado es en realidad una prostituta que trabaja en un burdel y al contratar sus servicios eyacula prematuramente dos veces, a lo que ella responde sacando su </a:t>
            </a:r>
            <a:r>
              <a:rPr lang="es-ES" dirty="0" err="1"/>
              <a:t>dildo</a:t>
            </a:r>
            <a:r>
              <a:rPr lang="es-ES" dirty="0"/>
              <a:t> y masturbándose, indicando que los </a:t>
            </a:r>
            <a:r>
              <a:rPr lang="es-ES" dirty="0" err="1"/>
              <a:t>dildos</a:t>
            </a:r>
            <a:r>
              <a:rPr lang="es-ES" dirty="0"/>
              <a:t> duran hasta que ella quiera y no la pueden dejar embarazada, por lo que son mejores que un hombre. </a:t>
            </a:r>
          </a:p>
          <a:p>
            <a:endParaRPr lang="es-ES" dirty="0"/>
          </a:p>
          <a:p>
            <a:r>
              <a:rPr lang="es-ES" dirty="0"/>
              <a:t>Por este motivo, algunas partes del mundo como Inglaterra pasan a considerar “peligrosos” estos objetos y proceden a impedir su distribución, incluyendo leyes que activamente </a:t>
            </a:r>
            <a:r>
              <a:rPr lang="es-ES" dirty="0" err="1"/>
              <a:t>prohiben</a:t>
            </a:r>
            <a:r>
              <a:rPr lang="es-ES" dirty="0"/>
              <a:t> su fabricación. Para el siglo XVII, los </a:t>
            </a:r>
            <a:r>
              <a:rPr lang="es-ES" dirty="0" err="1"/>
              <a:t>dildos</a:t>
            </a:r>
            <a:r>
              <a:rPr lang="es-ES" dirty="0"/>
              <a:t> estaban extendidos por gran parte del mundo, llegando incluso a Japón.</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21</a:t>
            </a:fld>
            <a:endParaRPr lang="es-ES"/>
          </a:p>
        </p:txBody>
      </p:sp>
    </p:spTree>
    <p:extLst>
      <p:ext uri="{BB962C8B-B14F-4D97-AF65-F5344CB8AC3E}">
        <p14:creationId xmlns:p14="http://schemas.microsoft.com/office/powerpoint/2010/main" val="204092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vibradores. Aunque se empezaron a desarrollar en la década de 1880, no tuvieron aceptación real hasta principios del siglo XX.</a:t>
            </a:r>
          </a:p>
          <a:p>
            <a:endParaRPr lang="es-ES" dirty="0"/>
          </a:p>
          <a:p>
            <a:r>
              <a:rPr lang="es-ES" dirty="0"/>
              <a:t>Se vendían bajo un par de premisas: por un lado, masajear después del ejercicio; y por otro, curar esta supuesta histeria femenina; aunque muchos creadores eran perfectamente conscientes del uso que le daban muchas mujeres e incluso lo usaban como eslogan.</a:t>
            </a:r>
            <a:br>
              <a:rPr lang="es-ES" dirty="0"/>
            </a:br>
            <a:br>
              <a:rPr lang="es-ES" dirty="0"/>
            </a:br>
            <a:r>
              <a:rPr lang="es-ES" dirty="0"/>
              <a:t>Tarde o temprano, como pasaba con los </a:t>
            </a:r>
            <a:r>
              <a:rPr lang="es-ES" dirty="0" err="1"/>
              <a:t>dildos</a:t>
            </a:r>
            <a:r>
              <a:rPr lang="es-ES" dirty="0"/>
              <a:t> y otros juguetes sexuales, se acabó prohibiendo venderlos bajo cualquier tipo de premisa sexual, hasta el punto de multar a creadores y forzarles a cambiar hasta el nombre del producto.</a:t>
            </a:r>
          </a:p>
        </p:txBody>
      </p:sp>
      <p:sp>
        <p:nvSpPr>
          <p:cNvPr id="4" name="Slide Number Placeholder 3"/>
          <p:cNvSpPr>
            <a:spLocks noGrp="1"/>
          </p:cNvSpPr>
          <p:nvPr>
            <p:ph type="sldNum" sz="quarter" idx="5"/>
          </p:nvPr>
        </p:nvSpPr>
        <p:spPr/>
        <p:txBody>
          <a:bodyPr/>
          <a:lstStyle/>
          <a:p>
            <a:fld id="{8D4E5070-8540-48DC-B924-B2607FFE6BF7}" type="slidenum">
              <a:rPr lang="es-ES" smtClean="0"/>
              <a:t>23</a:t>
            </a:fld>
            <a:endParaRPr lang="es-ES"/>
          </a:p>
        </p:txBody>
      </p:sp>
    </p:spTree>
    <p:extLst>
      <p:ext uri="{BB962C8B-B14F-4D97-AF65-F5344CB8AC3E}">
        <p14:creationId xmlns:p14="http://schemas.microsoft.com/office/powerpoint/2010/main" val="352970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Placer, Ritos y Sociedad, Apoyo… Hay muchos motivos</a:t>
            </a:r>
          </a:p>
          <a:p>
            <a:r>
              <a:rPr lang="es-ES" dirty="0"/>
              <a:t>Pero quizá el de más peso sea el siguiente:</a:t>
            </a:r>
          </a:p>
          <a:p>
            <a:r>
              <a:rPr lang="es-ES" dirty="0"/>
              <a:t>¿Por qué no?</a:t>
            </a:r>
          </a:p>
        </p:txBody>
      </p:sp>
      <p:sp>
        <p:nvSpPr>
          <p:cNvPr id="4" name="Slide Number Placeholder 3"/>
          <p:cNvSpPr>
            <a:spLocks noGrp="1"/>
          </p:cNvSpPr>
          <p:nvPr>
            <p:ph type="sldNum" sz="quarter" idx="5"/>
          </p:nvPr>
        </p:nvSpPr>
        <p:spPr/>
        <p:txBody>
          <a:bodyPr/>
          <a:lstStyle/>
          <a:p>
            <a:fld id="{8D4E5070-8540-48DC-B924-B2607FFE6BF7}" type="slidenum">
              <a:rPr lang="es-ES" smtClean="0"/>
              <a:t>5</a:t>
            </a:fld>
            <a:endParaRPr lang="es-ES"/>
          </a:p>
        </p:txBody>
      </p:sp>
    </p:spTree>
    <p:extLst>
      <p:ext uri="{BB962C8B-B14F-4D97-AF65-F5344CB8AC3E}">
        <p14:creationId xmlns:p14="http://schemas.microsoft.com/office/powerpoint/2010/main" val="1990165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puede decir que, en esta época, había dos tipos de vibradores: los primeros en inventarse fueron electrónicos, y requerían una batería. Como podéis intuir, estos eran caros: una batería no es algo que uno pudiera ir a comprar a un supermercado. </a:t>
            </a:r>
          </a:p>
          <a:p>
            <a:r>
              <a:rPr lang="es-ES" dirty="0"/>
              <a:t>Debido a este costo, gran parte del mercado seguía abierto, y se empezaron a buscar alternativas. El otro tipo de vibrador que se inventó es el de mano.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Estos últimos funcionan como el típico juguete de manivela que se mueve solo.</a:t>
            </a:r>
          </a:p>
        </p:txBody>
      </p:sp>
      <p:sp>
        <p:nvSpPr>
          <p:cNvPr id="4" name="Slide Number Placeholder 3"/>
          <p:cNvSpPr>
            <a:spLocks noGrp="1"/>
          </p:cNvSpPr>
          <p:nvPr>
            <p:ph type="sldNum" sz="quarter" idx="5"/>
          </p:nvPr>
        </p:nvSpPr>
        <p:spPr/>
        <p:txBody>
          <a:bodyPr/>
          <a:lstStyle/>
          <a:p>
            <a:fld id="{8D4E5070-8540-48DC-B924-B2607FFE6BF7}" type="slidenum">
              <a:rPr lang="es-ES" smtClean="0"/>
              <a:t>24</a:t>
            </a:fld>
            <a:endParaRPr lang="es-ES"/>
          </a:p>
        </p:txBody>
      </p:sp>
    </p:spTree>
    <p:extLst>
      <p:ext uri="{BB962C8B-B14F-4D97-AF65-F5344CB8AC3E}">
        <p14:creationId xmlns:p14="http://schemas.microsoft.com/office/powerpoint/2010/main" val="3623049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Dr. Gerald </a:t>
            </a:r>
            <a:r>
              <a:rPr lang="es-ES" dirty="0" err="1"/>
              <a:t>Macaura</a:t>
            </a:r>
            <a:r>
              <a:rPr lang="es-ES" dirty="0"/>
              <a:t> (que como curiosidad, no era un doctor) inventa y patenta el </a:t>
            </a:r>
            <a:r>
              <a:rPr lang="es-ES" dirty="0" err="1"/>
              <a:t>pulsocon</a:t>
            </a:r>
            <a:r>
              <a:rPr lang="es-ES" dirty="0"/>
              <a:t>, un objeto capaz de causar hasta 5000 vibraciones por minuto a partir de una manivela. </a:t>
            </a:r>
          </a:p>
          <a:p>
            <a:r>
              <a:rPr lang="es-ES" dirty="0"/>
              <a:t>Se trataba de una versión más económica y portátil que el vibrador electrónico común de esa época. Se vendía bajo la </a:t>
            </a:r>
            <a:r>
              <a:rPr lang="es-ES" dirty="0" err="1"/>
              <a:t>primesa</a:t>
            </a:r>
            <a:r>
              <a:rPr lang="es-ES" dirty="0"/>
              <a:t> de que “ayudaba a aumentar la circulación sanguínea de las mujeres”.</a:t>
            </a:r>
          </a:p>
          <a:p>
            <a:r>
              <a:rPr lang="es-ES" dirty="0"/>
              <a:t>En 1913, fue parte de una película llamada </a:t>
            </a:r>
            <a:r>
              <a:rPr lang="en-US" b="0" i="1" dirty="0">
                <a:solidFill>
                  <a:srgbClr val="202122"/>
                </a:solidFill>
                <a:effectLst/>
                <a:latin typeface="Arial" panose="020B0604020202020204" pitchFamily="34" charset="0"/>
              </a:rPr>
              <a:t>Gavroche et le </a:t>
            </a:r>
            <a:r>
              <a:rPr lang="en-US" b="0" i="1" dirty="0" err="1">
                <a:solidFill>
                  <a:srgbClr val="202122"/>
                </a:solidFill>
                <a:effectLst/>
                <a:latin typeface="Arial" panose="020B0604020202020204" pitchFamily="34" charset="0"/>
              </a:rPr>
              <a:t>pulsoconn</a:t>
            </a:r>
            <a:r>
              <a:rPr lang="en-US" b="0" i="0" dirty="0">
                <a:solidFill>
                  <a:srgbClr val="202122"/>
                </a:solidFill>
                <a:effectLst/>
                <a:latin typeface="Arial" panose="020B0604020202020204" pitchFamily="34" charset="0"/>
              </a:rPr>
              <a:t> y </a:t>
            </a:r>
            <a:r>
              <a:rPr lang="en-US" b="0" i="0" dirty="0" err="1">
                <a:solidFill>
                  <a:srgbClr val="202122"/>
                </a:solidFill>
                <a:effectLst/>
                <a:latin typeface="Arial" panose="020B0604020202020204" pitchFamily="34" charset="0"/>
              </a:rPr>
              <a:t>empezó</a:t>
            </a:r>
            <a:r>
              <a:rPr lang="en-US" b="0" i="0" dirty="0">
                <a:solidFill>
                  <a:srgbClr val="202122"/>
                </a:solidFill>
                <a:effectLst/>
                <a:latin typeface="Arial" panose="020B0604020202020204" pitchFamily="34" charset="0"/>
              </a:rPr>
              <a:t> a </a:t>
            </a:r>
            <a:r>
              <a:rPr lang="en-US" b="0" i="0" dirty="0" err="1">
                <a:solidFill>
                  <a:srgbClr val="202122"/>
                </a:solidFill>
                <a:effectLst/>
                <a:latin typeface="Arial" panose="020B0604020202020204" pitchFamily="34" charset="0"/>
              </a:rPr>
              <a:t>perder</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popularidad</a:t>
            </a:r>
            <a:r>
              <a:rPr lang="en-US" b="0" i="0" dirty="0">
                <a:solidFill>
                  <a:srgbClr val="202122"/>
                </a:solidFill>
                <a:effectLst/>
                <a:latin typeface="Arial" panose="020B0604020202020204" pitchFamily="34" charset="0"/>
              </a:rPr>
              <a:t> entre las personas de </a:t>
            </a:r>
            <a:r>
              <a:rPr lang="en-US" b="0" i="0" dirty="0" err="1">
                <a:solidFill>
                  <a:srgbClr val="202122"/>
                </a:solidFill>
                <a:effectLst/>
                <a:latin typeface="Arial" panose="020B0604020202020204" pitchFamily="34" charset="0"/>
              </a:rPr>
              <a:t>clase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alta</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ya</a:t>
            </a:r>
            <a:r>
              <a:rPr lang="en-US" b="0" i="0" dirty="0">
                <a:solidFill>
                  <a:srgbClr val="202122"/>
                </a:solidFill>
                <a:effectLst/>
                <a:latin typeface="Arial" panose="020B0604020202020204" pitchFamily="34" charset="0"/>
              </a:rPr>
              <a:t> que era </a:t>
            </a:r>
            <a:r>
              <a:rPr lang="en-US" b="0" i="0" dirty="0" err="1">
                <a:solidFill>
                  <a:srgbClr val="202122"/>
                </a:solidFill>
                <a:effectLst/>
                <a:latin typeface="Arial" panose="020B0604020202020204" pitchFamily="34" charset="0"/>
              </a:rPr>
              <a:t>bastante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explícita</a:t>
            </a:r>
            <a:r>
              <a:rPr lang="en-US" b="0" i="0" dirty="0">
                <a:solidFill>
                  <a:srgbClr val="202122"/>
                </a:solidFill>
                <a:effectLst/>
                <a:latin typeface="Arial" panose="020B0604020202020204" pitchFamily="34" charset="0"/>
              </a:rPr>
              <a:t> con </a:t>
            </a:r>
            <a:r>
              <a:rPr lang="en-US" b="0" i="0" dirty="0" err="1">
                <a:solidFill>
                  <a:srgbClr val="202122"/>
                </a:solidFill>
                <a:effectLst/>
                <a:latin typeface="Arial" panose="020B0604020202020204" pitchFamily="34" charset="0"/>
              </a:rPr>
              <a:t>su</a:t>
            </a:r>
            <a:r>
              <a:rPr lang="en-US" b="0" i="0" dirty="0">
                <a:solidFill>
                  <a:srgbClr val="202122"/>
                </a:solidFill>
                <a:effectLst/>
                <a:latin typeface="Arial" panose="020B0604020202020204" pitchFamily="34" charset="0"/>
              </a:rPr>
              <a:t> fin sexual.</a:t>
            </a:r>
            <a:endParaRPr lang="es-ES" dirty="0"/>
          </a:p>
          <a:p>
            <a:r>
              <a:rPr lang="es-ES" dirty="0"/>
              <a:t>En 1914 fue arrestado y multado 600$ (unos 17000 dólares de hoy) por fraude, ya que los médicos de Paris decían que no tenía los efectos que decía. Durante el año que estuvo en la cárcel, ganó 75000 dólares (unos 2 millones hoy día) por ventas.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25</a:t>
            </a:fld>
            <a:endParaRPr lang="es-ES"/>
          </a:p>
        </p:txBody>
      </p:sp>
    </p:spTree>
    <p:extLst>
      <p:ext uri="{BB962C8B-B14F-4D97-AF65-F5344CB8AC3E}">
        <p14:creationId xmlns:p14="http://schemas.microsoft.com/office/powerpoint/2010/main" val="1155400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Dr. Gerald </a:t>
            </a:r>
            <a:r>
              <a:rPr lang="es-ES" dirty="0" err="1"/>
              <a:t>Macaura</a:t>
            </a:r>
            <a:r>
              <a:rPr lang="es-ES" dirty="0"/>
              <a:t> (que como curiosidad, no era un doctor) inventa y patenta el </a:t>
            </a:r>
            <a:r>
              <a:rPr lang="es-ES" dirty="0" err="1"/>
              <a:t>pulsocon</a:t>
            </a:r>
            <a:r>
              <a:rPr lang="es-ES" dirty="0"/>
              <a:t>, un objeto capaz de causar hasta 5000 vibraciones por minuto a partir de una manivela. </a:t>
            </a:r>
          </a:p>
          <a:p>
            <a:r>
              <a:rPr lang="es-ES" dirty="0"/>
              <a:t>Se trataba de una versión más económica y portátil que el vibrador electrónico común de esa época. Se vendía bajo la </a:t>
            </a:r>
            <a:r>
              <a:rPr lang="es-ES" dirty="0" err="1"/>
              <a:t>primesa</a:t>
            </a:r>
            <a:r>
              <a:rPr lang="es-ES" dirty="0"/>
              <a:t> de que “ayudaba a aumentar la circulación sanguínea de las mujeres”.</a:t>
            </a:r>
          </a:p>
          <a:p>
            <a:r>
              <a:rPr lang="es-ES" dirty="0"/>
              <a:t>En 1913, fue parte de una película llamada </a:t>
            </a:r>
            <a:r>
              <a:rPr lang="en-US" b="0" i="1" dirty="0">
                <a:solidFill>
                  <a:srgbClr val="202122"/>
                </a:solidFill>
                <a:effectLst/>
                <a:latin typeface="Arial" panose="020B0604020202020204" pitchFamily="34" charset="0"/>
              </a:rPr>
              <a:t>Gavroche et le </a:t>
            </a:r>
            <a:r>
              <a:rPr lang="en-US" b="0" i="1" dirty="0" err="1">
                <a:solidFill>
                  <a:srgbClr val="202122"/>
                </a:solidFill>
                <a:effectLst/>
                <a:latin typeface="Arial" panose="020B0604020202020204" pitchFamily="34" charset="0"/>
              </a:rPr>
              <a:t>pulsoconn</a:t>
            </a:r>
            <a:r>
              <a:rPr lang="en-US" b="0" i="0" dirty="0">
                <a:solidFill>
                  <a:srgbClr val="202122"/>
                </a:solidFill>
                <a:effectLst/>
                <a:latin typeface="Arial" panose="020B0604020202020204" pitchFamily="34" charset="0"/>
              </a:rPr>
              <a:t> y </a:t>
            </a:r>
            <a:r>
              <a:rPr lang="en-US" b="0" i="0" dirty="0" err="1">
                <a:solidFill>
                  <a:srgbClr val="202122"/>
                </a:solidFill>
                <a:effectLst/>
                <a:latin typeface="Arial" panose="020B0604020202020204" pitchFamily="34" charset="0"/>
              </a:rPr>
              <a:t>empezó</a:t>
            </a:r>
            <a:r>
              <a:rPr lang="en-US" b="0" i="0" dirty="0">
                <a:solidFill>
                  <a:srgbClr val="202122"/>
                </a:solidFill>
                <a:effectLst/>
                <a:latin typeface="Arial" panose="020B0604020202020204" pitchFamily="34" charset="0"/>
              </a:rPr>
              <a:t> a </a:t>
            </a:r>
            <a:r>
              <a:rPr lang="en-US" b="0" i="0" dirty="0" err="1">
                <a:solidFill>
                  <a:srgbClr val="202122"/>
                </a:solidFill>
                <a:effectLst/>
                <a:latin typeface="Arial" panose="020B0604020202020204" pitchFamily="34" charset="0"/>
              </a:rPr>
              <a:t>perder</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popularidad</a:t>
            </a:r>
            <a:r>
              <a:rPr lang="en-US" b="0" i="0" dirty="0">
                <a:solidFill>
                  <a:srgbClr val="202122"/>
                </a:solidFill>
                <a:effectLst/>
                <a:latin typeface="Arial" panose="020B0604020202020204" pitchFamily="34" charset="0"/>
              </a:rPr>
              <a:t> entre las personas de </a:t>
            </a:r>
            <a:r>
              <a:rPr lang="en-US" b="0" i="0" dirty="0" err="1">
                <a:solidFill>
                  <a:srgbClr val="202122"/>
                </a:solidFill>
                <a:effectLst/>
                <a:latin typeface="Arial" panose="020B0604020202020204" pitchFamily="34" charset="0"/>
              </a:rPr>
              <a:t>clase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alta</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ya</a:t>
            </a:r>
            <a:r>
              <a:rPr lang="en-US" b="0" i="0" dirty="0">
                <a:solidFill>
                  <a:srgbClr val="202122"/>
                </a:solidFill>
                <a:effectLst/>
                <a:latin typeface="Arial" panose="020B0604020202020204" pitchFamily="34" charset="0"/>
              </a:rPr>
              <a:t> que era </a:t>
            </a:r>
            <a:r>
              <a:rPr lang="en-US" b="0" i="0" dirty="0" err="1">
                <a:solidFill>
                  <a:srgbClr val="202122"/>
                </a:solidFill>
                <a:effectLst/>
                <a:latin typeface="Arial" panose="020B0604020202020204" pitchFamily="34" charset="0"/>
              </a:rPr>
              <a:t>bastante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explícita</a:t>
            </a:r>
            <a:r>
              <a:rPr lang="en-US" b="0" i="0" dirty="0">
                <a:solidFill>
                  <a:srgbClr val="202122"/>
                </a:solidFill>
                <a:effectLst/>
                <a:latin typeface="Arial" panose="020B0604020202020204" pitchFamily="34" charset="0"/>
              </a:rPr>
              <a:t> con </a:t>
            </a:r>
            <a:r>
              <a:rPr lang="en-US" b="0" i="0" dirty="0" err="1">
                <a:solidFill>
                  <a:srgbClr val="202122"/>
                </a:solidFill>
                <a:effectLst/>
                <a:latin typeface="Arial" panose="020B0604020202020204" pitchFamily="34" charset="0"/>
              </a:rPr>
              <a:t>su</a:t>
            </a:r>
            <a:r>
              <a:rPr lang="en-US" b="0" i="0" dirty="0">
                <a:solidFill>
                  <a:srgbClr val="202122"/>
                </a:solidFill>
                <a:effectLst/>
                <a:latin typeface="Arial" panose="020B0604020202020204" pitchFamily="34" charset="0"/>
              </a:rPr>
              <a:t> fin sexual.</a:t>
            </a:r>
            <a:endParaRPr lang="es-ES" dirty="0"/>
          </a:p>
          <a:p>
            <a:r>
              <a:rPr lang="es-ES" dirty="0"/>
              <a:t>En 1914 fue arrestado y multado 600$ (unos 17000 dólares de hoy) por fraude, ya que los médicos de Paris decían que no tenía los efectos que decía. Durante el año que estuvo en la cárcel, ganó 75000 dólares (unos 2 millones hoy día) por ventas.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26</a:t>
            </a:fld>
            <a:endParaRPr lang="es-ES"/>
          </a:p>
        </p:txBody>
      </p:sp>
    </p:spTree>
    <p:extLst>
      <p:ext uri="{BB962C8B-B14F-4D97-AF65-F5344CB8AC3E}">
        <p14:creationId xmlns:p14="http://schemas.microsoft.com/office/powerpoint/2010/main" val="2546171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Dr. Gerald </a:t>
            </a:r>
            <a:r>
              <a:rPr lang="es-ES" dirty="0" err="1"/>
              <a:t>Macaura</a:t>
            </a:r>
            <a:r>
              <a:rPr lang="es-ES" dirty="0"/>
              <a:t> (que como curiosidad, no era un doctor) inventa y patenta el </a:t>
            </a:r>
            <a:r>
              <a:rPr lang="es-ES" dirty="0" err="1"/>
              <a:t>pulsocon</a:t>
            </a:r>
            <a:r>
              <a:rPr lang="es-ES" dirty="0"/>
              <a:t>, un objeto capaz de causar hasta 5000 vibraciones por minuto a partir de una manivela. </a:t>
            </a:r>
          </a:p>
          <a:p>
            <a:r>
              <a:rPr lang="es-ES" dirty="0"/>
              <a:t>Se trataba de una versión más económica y portátil que el vibrador electrónico común de esa época. Se vendía bajo la </a:t>
            </a:r>
            <a:r>
              <a:rPr lang="es-ES" dirty="0" err="1"/>
              <a:t>primesa</a:t>
            </a:r>
            <a:r>
              <a:rPr lang="es-ES" dirty="0"/>
              <a:t> de que “ayudaba a aumentar la circulación sanguínea de las mujeres”.</a:t>
            </a:r>
          </a:p>
          <a:p>
            <a:r>
              <a:rPr lang="es-ES" dirty="0"/>
              <a:t>En 1913, fue parte de una película llamada </a:t>
            </a:r>
            <a:r>
              <a:rPr lang="en-US" b="0" i="1" dirty="0">
                <a:solidFill>
                  <a:srgbClr val="202122"/>
                </a:solidFill>
                <a:effectLst/>
                <a:latin typeface="Arial" panose="020B0604020202020204" pitchFamily="34" charset="0"/>
              </a:rPr>
              <a:t>Gavroche et le </a:t>
            </a:r>
            <a:r>
              <a:rPr lang="en-US" b="0" i="1" dirty="0" err="1">
                <a:solidFill>
                  <a:srgbClr val="202122"/>
                </a:solidFill>
                <a:effectLst/>
                <a:latin typeface="Arial" panose="020B0604020202020204" pitchFamily="34" charset="0"/>
              </a:rPr>
              <a:t>pulsoconn</a:t>
            </a:r>
            <a:r>
              <a:rPr lang="en-US" b="0" i="0" dirty="0">
                <a:solidFill>
                  <a:srgbClr val="202122"/>
                </a:solidFill>
                <a:effectLst/>
                <a:latin typeface="Arial" panose="020B0604020202020204" pitchFamily="34" charset="0"/>
              </a:rPr>
              <a:t> y </a:t>
            </a:r>
            <a:r>
              <a:rPr lang="en-US" b="0" i="0" dirty="0" err="1">
                <a:solidFill>
                  <a:srgbClr val="202122"/>
                </a:solidFill>
                <a:effectLst/>
                <a:latin typeface="Arial" panose="020B0604020202020204" pitchFamily="34" charset="0"/>
              </a:rPr>
              <a:t>empezó</a:t>
            </a:r>
            <a:r>
              <a:rPr lang="en-US" b="0" i="0" dirty="0">
                <a:solidFill>
                  <a:srgbClr val="202122"/>
                </a:solidFill>
                <a:effectLst/>
                <a:latin typeface="Arial" panose="020B0604020202020204" pitchFamily="34" charset="0"/>
              </a:rPr>
              <a:t> a </a:t>
            </a:r>
            <a:r>
              <a:rPr lang="en-US" b="0" i="0" dirty="0" err="1">
                <a:solidFill>
                  <a:srgbClr val="202122"/>
                </a:solidFill>
                <a:effectLst/>
                <a:latin typeface="Arial" panose="020B0604020202020204" pitchFamily="34" charset="0"/>
              </a:rPr>
              <a:t>perder</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popularidad</a:t>
            </a:r>
            <a:r>
              <a:rPr lang="en-US" b="0" i="0" dirty="0">
                <a:solidFill>
                  <a:srgbClr val="202122"/>
                </a:solidFill>
                <a:effectLst/>
                <a:latin typeface="Arial" panose="020B0604020202020204" pitchFamily="34" charset="0"/>
              </a:rPr>
              <a:t> entre las personas de </a:t>
            </a:r>
            <a:r>
              <a:rPr lang="en-US" b="0" i="0" dirty="0" err="1">
                <a:solidFill>
                  <a:srgbClr val="202122"/>
                </a:solidFill>
                <a:effectLst/>
                <a:latin typeface="Arial" panose="020B0604020202020204" pitchFamily="34" charset="0"/>
              </a:rPr>
              <a:t>clase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alta</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ya</a:t>
            </a:r>
            <a:r>
              <a:rPr lang="en-US" b="0" i="0" dirty="0">
                <a:solidFill>
                  <a:srgbClr val="202122"/>
                </a:solidFill>
                <a:effectLst/>
                <a:latin typeface="Arial" panose="020B0604020202020204" pitchFamily="34" charset="0"/>
              </a:rPr>
              <a:t> que era </a:t>
            </a:r>
            <a:r>
              <a:rPr lang="en-US" b="0" i="0" dirty="0" err="1">
                <a:solidFill>
                  <a:srgbClr val="202122"/>
                </a:solidFill>
                <a:effectLst/>
                <a:latin typeface="Arial" panose="020B0604020202020204" pitchFamily="34" charset="0"/>
              </a:rPr>
              <a:t>bastante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explícita</a:t>
            </a:r>
            <a:r>
              <a:rPr lang="en-US" b="0" i="0" dirty="0">
                <a:solidFill>
                  <a:srgbClr val="202122"/>
                </a:solidFill>
                <a:effectLst/>
                <a:latin typeface="Arial" panose="020B0604020202020204" pitchFamily="34" charset="0"/>
              </a:rPr>
              <a:t> con </a:t>
            </a:r>
            <a:r>
              <a:rPr lang="en-US" b="0" i="0" dirty="0" err="1">
                <a:solidFill>
                  <a:srgbClr val="202122"/>
                </a:solidFill>
                <a:effectLst/>
                <a:latin typeface="Arial" panose="020B0604020202020204" pitchFamily="34" charset="0"/>
              </a:rPr>
              <a:t>su</a:t>
            </a:r>
            <a:r>
              <a:rPr lang="en-US" b="0" i="0" dirty="0">
                <a:solidFill>
                  <a:srgbClr val="202122"/>
                </a:solidFill>
                <a:effectLst/>
                <a:latin typeface="Arial" panose="020B0604020202020204" pitchFamily="34" charset="0"/>
              </a:rPr>
              <a:t> fin sexual.</a:t>
            </a:r>
            <a:endParaRPr lang="es-ES" dirty="0"/>
          </a:p>
          <a:p>
            <a:r>
              <a:rPr lang="es-ES" dirty="0"/>
              <a:t>En 1914 fue arrestado y multado 600$ (unos 17000 dólares de hoy) por fraude, ya que los médicos de Paris decían que no tenía los efectos que decía. Durante el año que estuvo en la cárcel, ganó 75000 dólares (unos 2 millones hoy día) por ventas.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27</a:t>
            </a:fld>
            <a:endParaRPr lang="es-ES"/>
          </a:p>
        </p:txBody>
      </p:sp>
    </p:spTree>
    <p:extLst>
      <p:ext uri="{BB962C8B-B14F-4D97-AF65-F5344CB8AC3E}">
        <p14:creationId xmlns:p14="http://schemas.microsoft.com/office/powerpoint/2010/main" val="2923695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las siguientes décadas, principalmente durante los años 20, que se conocen en Estados Unidos como los “</a:t>
            </a:r>
            <a:r>
              <a:rPr lang="es-ES" dirty="0" err="1"/>
              <a:t>Roaring</a:t>
            </a:r>
            <a:r>
              <a:rPr lang="es-ES" dirty="0"/>
              <a:t> </a:t>
            </a:r>
            <a:r>
              <a:rPr lang="es-ES" dirty="0" err="1"/>
              <a:t>Twenties</a:t>
            </a:r>
            <a:r>
              <a:rPr lang="es-ES" dirty="0"/>
              <a:t>” por ser una época de bienestar generalizado, gran riqueza y escasos conflictos, se mejora rápidamente el vibrador electrónico común y se facilita mucho su uso, hasta hacerlo similar a un secador de pelo moderno.</a:t>
            </a:r>
          </a:p>
          <a:p>
            <a:endParaRPr lang="es-ES" dirty="0"/>
          </a:p>
          <a:p>
            <a:r>
              <a:rPr lang="es-ES" dirty="0"/>
              <a:t>Sin embargo, sigue sin utilizarse como ángulo de venta (al menos, de forma pública generalizada) su uso sexual. </a:t>
            </a:r>
          </a:p>
        </p:txBody>
      </p:sp>
      <p:sp>
        <p:nvSpPr>
          <p:cNvPr id="4" name="Slide Number Placeholder 3"/>
          <p:cNvSpPr>
            <a:spLocks noGrp="1"/>
          </p:cNvSpPr>
          <p:nvPr>
            <p:ph type="sldNum" sz="quarter" idx="5"/>
          </p:nvPr>
        </p:nvSpPr>
        <p:spPr/>
        <p:txBody>
          <a:bodyPr/>
          <a:lstStyle/>
          <a:p>
            <a:fld id="{8D4E5070-8540-48DC-B924-B2607FFE6BF7}" type="slidenum">
              <a:rPr lang="es-ES" smtClean="0"/>
              <a:t>28</a:t>
            </a:fld>
            <a:endParaRPr lang="es-ES"/>
          </a:p>
        </p:txBody>
      </p:sp>
    </p:spTree>
    <p:extLst>
      <p:ext uri="{BB962C8B-B14F-4D97-AF65-F5344CB8AC3E}">
        <p14:creationId xmlns:p14="http://schemas.microsoft.com/office/powerpoint/2010/main" val="4242122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29</a:t>
            </a:fld>
            <a:endParaRPr lang="es-ES"/>
          </a:p>
        </p:txBody>
      </p:sp>
    </p:spTree>
    <p:extLst>
      <p:ext uri="{BB962C8B-B14F-4D97-AF65-F5344CB8AC3E}">
        <p14:creationId xmlns:p14="http://schemas.microsoft.com/office/powerpoint/2010/main" val="4263781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ha mencionado que es un mercado nicho. Por tanto, el propio tipo de negocio tiene implicaciones</a:t>
            </a:r>
          </a:p>
        </p:txBody>
      </p:sp>
      <p:sp>
        <p:nvSpPr>
          <p:cNvPr id="4" name="Slide Number Placeholder 3"/>
          <p:cNvSpPr>
            <a:spLocks noGrp="1"/>
          </p:cNvSpPr>
          <p:nvPr>
            <p:ph type="sldNum" sz="quarter" idx="5"/>
          </p:nvPr>
        </p:nvSpPr>
        <p:spPr/>
        <p:txBody>
          <a:bodyPr/>
          <a:lstStyle/>
          <a:p>
            <a:fld id="{8D4E5070-8540-48DC-B924-B2607FFE6BF7}" type="slidenum">
              <a:rPr lang="es-ES" smtClean="0"/>
              <a:t>30</a:t>
            </a:fld>
            <a:endParaRPr lang="es-ES"/>
          </a:p>
        </p:txBody>
      </p:sp>
    </p:spTree>
    <p:extLst>
      <p:ext uri="{BB962C8B-B14F-4D97-AF65-F5344CB8AC3E}">
        <p14:creationId xmlns:p14="http://schemas.microsoft.com/office/powerpoint/2010/main" val="2218298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Todo esto está muy bien, muy bonita la historia, pero no habéis venido aquí para que os cuente estas movidas. O ¿me equivoco?</a:t>
            </a:r>
          </a:p>
        </p:txBody>
      </p:sp>
      <p:sp>
        <p:nvSpPr>
          <p:cNvPr id="4" name="Slide Number Placeholder 3"/>
          <p:cNvSpPr>
            <a:spLocks noGrp="1"/>
          </p:cNvSpPr>
          <p:nvPr>
            <p:ph type="sldNum" sz="quarter" idx="5"/>
          </p:nvPr>
        </p:nvSpPr>
        <p:spPr/>
        <p:txBody>
          <a:bodyPr/>
          <a:lstStyle/>
          <a:p>
            <a:fld id="{8D4E5070-8540-48DC-B924-B2607FFE6BF7}" type="slidenum">
              <a:rPr lang="es-ES" smtClean="0"/>
              <a:t>31</a:t>
            </a:fld>
            <a:endParaRPr lang="es-ES"/>
          </a:p>
        </p:txBody>
      </p:sp>
    </p:spTree>
    <p:extLst>
      <p:ext uri="{BB962C8B-B14F-4D97-AF65-F5344CB8AC3E}">
        <p14:creationId xmlns:p14="http://schemas.microsoft.com/office/powerpoint/2010/main" val="4054222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Estaréis pensando…</a:t>
            </a:r>
          </a:p>
          <a:p>
            <a:r>
              <a:rPr lang="es-ES" dirty="0"/>
              <a:t>Ya que estamos en la Escuela Técnica Superior de Ingeniería y Diseño Industrial, ¿Dónde están mi ingeniería y diseño industrial? O sin el Industrial, a secas. ¿Dónde está? Hemos venido a saber qué nos estamos metiendo y porqué son eficaces.</a:t>
            </a:r>
          </a:p>
          <a:p>
            <a:endParaRPr lang="es-ES" dirty="0"/>
          </a:p>
          <a:p>
            <a:r>
              <a:rPr lang="es-ES" dirty="0"/>
              <a:t>Pues tenéis razón. Creo que ya estamos listos para empezar a tratar el diseño. </a:t>
            </a:r>
          </a:p>
        </p:txBody>
      </p:sp>
      <p:sp>
        <p:nvSpPr>
          <p:cNvPr id="4" name="Slide Number Placeholder 3"/>
          <p:cNvSpPr>
            <a:spLocks noGrp="1"/>
          </p:cNvSpPr>
          <p:nvPr>
            <p:ph type="sldNum" sz="quarter" idx="5"/>
          </p:nvPr>
        </p:nvSpPr>
        <p:spPr/>
        <p:txBody>
          <a:bodyPr/>
          <a:lstStyle/>
          <a:p>
            <a:fld id="{8D4E5070-8540-48DC-B924-B2607FFE6BF7}" type="slidenum">
              <a:rPr lang="es-ES" smtClean="0"/>
              <a:t>32</a:t>
            </a:fld>
            <a:endParaRPr lang="es-ES"/>
          </a:p>
        </p:txBody>
      </p:sp>
    </p:spTree>
    <p:extLst>
      <p:ext uri="{BB962C8B-B14F-4D97-AF65-F5344CB8AC3E}">
        <p14:creationId xmlns:p14="http://schemas.microsoft.com/office/powerpoint/2010/main" val="2951420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Empecemos hablando de los criterios de diseño. Con criterios me refiero a qué cosas hay que tener en mente antes de empezar. </a:t>
            </a:r>
          </a:p>
          <a:p>
            <a:endParaRPr lang="es-ES" dirty="0"/>
          </a:p>
          <a:p>
            <a:r>
              <a:rPr lang="es-ES" dirty="0"/>
              <a:t>Puede que parezca poco intuitivo, pero creo que una buena manera de introducir esta parte de la charla, es ponerse a cacharrear directamente. Evidentemente, en la práctica no podemos hacer esto ahora mismo, no estamos en la sala del CREA ni tenemos un presupuesto para hacer experimentos, pero…</a:t>
            </a:r>
          </a:p>
          <a:p>
            <a:endParaRPr lang="es-ES" dirty="0"/>
          </a:p>
          <a:p>
            <a:r>
              <a:rPr lang="es-ES" dirty="0"/>
              <a:t>Con lo que os he enseñado hoy, si yo os soltase en la sala del CREA solos y os encerrase hasta que me dierais un juguete ¿qué haríais?</a:t>
            </a:r>
          </a:p>
          <a:p>
            <a:endParaRPr lang="es-ES" dirty="0"/>
          </a:p>
          <a:p>
            <a:r>
              <a:rPr lang="es-ES" dirty="0"/>
              <a:t>¿Alguien me puede decir qué criterios seguiría? ¿A qué apuntaría?</a:t>
            </a:r>
          </a:p>
        </p:txBody>
      </p:sp>
      <p:sp>
        <p:nvSpPr>
          <p:cNvPr id="4" name="Slide Number Placeholder 3"/>
          <p:cNvSpPr>
            <a:spLocks noGrp="1"/>
          </p:cNvSpPr>
          <p:nvPr>
            <p:ph type="sldNum" sz="quarter" idx="5"/>
          </p:nvPr>
        </p:nvSpPr>
        <p:spPr/>
        <p:txBody>
          <a:bodyPr/>
          <a:lstStyle/>
          <a:p>
            <a:fld id="{8D4E5070-8540-48DC-B924-B2607FFE6BF7}" type="slidenum">
              <a:rPr lang="es-ES" smtClean="0"/>
              <a:t>33</a:t>
            </a:fld>
            <a:endParaRPr lang="es-ES"/>
          </a:p>
        </p:txBody>
      </p:sp>
    </p:spTree>
    <p:extLst>
      <p:ext uri="{BB962C8B-B14F-4D97-AF65-F5344CB8AC3E}">
        <p14:creationId xmlns:p14="http://schemas.microsoft.com/office/powerpoint/2010/main" val="1936809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s-ES" dirty="0"/>
              <a:t>Pero rebobinemos un poco, volvamos al concepto de placer. Esta vez, desde un punto de vista biológico. </a:t>
            </a:r>
          </a:p>
          <a:p>
            <a:pPr lvl="1"/>
            <a:r>
              <a:rPr lang="es-ES" dirty="0"/>
              <a:t>¿Qué es lo más importante? Tenemos un sistema biológico que, en lo referente al placer sexual, no solo es habilitante sino también </a:t>
            </a:r>
            <a:r>
              <a:rPr lang="es-ES" dirty="0" err="1"/>
              <a:t>facilitante</a:t>
            </a:r>
            <a:r>
              <a:rPr lang="es-ES" dirty="0"/>
              <a:t>. </a:t>
            </a:r>
          </a:p>
          <a:p>
            <a:pPr lvl="1"/>
            <a:endParaRPr lang="es-ES" dirty="0"/>
          </a:p>
          <a:p>
            <a:pPr lvl="1"/>
            <a:r>
              <a:rPr lang="es-ES" dirty="0"/>
              <a:t>Es habilitante, porque nos permite obtener placer y nos da varias motivaciones a tener sexo, más allá de la reproducción.</a:t>
            </a:r>
          </a:p>
          <a:p>
            <a:pPr lvl="1"/>
            <a:r>
              <a:rPr lang="es-ES" dirty="0"/>
              <a:t>Pero es que además nos ofrece una gran variedad de opciones para obtener placer; y por si hiciese falta, también tiene implicaciones psicológicas, sobre todo de cara a los vínculos que ya he mencionado.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6</a:t>
            </a:fld>
            <a:endParaRPr lang="es-ES"/>
          </a:p>
        </p:txBody>
      </p:sp>
    </p:spTree>
    <p:extLst>
      <p:ext uri="{BB962C8B-B14F-4D97-AF65-F5344CB8AC3E}">
        <p14:creationId xmlns:p14="http://schemas.microsoft.com/office/powerpoint/2010/main" val="14766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Empecemos hablando de los criterios de diseño. Con criterios me refiero a qué cosas hay que tener en mente antes de empezar. </a:t>
            </a:r>
          </a:p>
          <a:p>
            <a:endParaRPr lang="es-ES" dirty="0"/>
          </a:p>
          <a:p>
            <a:r>
              <a:rPr lang="es-ES" dirty="0"/>
              <a:t>Puede que parezca poco intuitivo, pero creo que una buena manera de introducir esta parte de la charla, es ponerse a cacharrear directamente. Evidentemente, en la práctica no podemos hacer esto ahora mismo, no estamos en la sala del CREA ni tenemos un presupuesto para hacer experimentos, pero…</a:t>
            </a:r>
          </a:p>
          <a:p>
            <a:endParaRPr lang="es-ES" dirty="0"/>
          </a:p>
          <a:p>
            <a:r>
              <a:rPr lang="es-ES" dirty="0"/>
              <a:t>Con lo que os he enseñado hoy, si yo os soltase en la sala del CREA solos y os encerrase hasta que me dierais un juguete ¿qué haríais?</a:t>
            </a:r>
          </a:p>
          <a:p>
            <a:endParaRPr lang="es-ES" dirty="0"/>
          </a:p>
          <a:p>
            <a:r>
              <a:rPr lang="es-ES" dirty="0"/>
              <a:t>¿Alguien me puede decir qué criterios seguiría? ¿A qué apuntaría?</a:t>
            </a:r>
          </a:p>
        </p:txBody>
      </p:sp>
      <p:sp>
        <p:nvSpPr>
          <p:cNvPr id="4" name="Slide Number Placeholder 3"/>
          <p:cNvSpPr>
            <a:spLocks noGrp="1"/>
          </p:cNvSpPr>
          <p:nvPr>
            <p:ph type="sldNum" sz="quarter" idx="5"/>
          </p:nvPr>
        </p:nvSpPr>
        <p:spPr/>
        <p:txBody>
          <a:bodyPr/>
          <a:lstStyle/>
          <a:p>
            <a:fld id="{8D4E5070-8540-48DC-B924-B2607FFE6BF7}" type="slidenum">
              <a:rPr lang="es-ES" smtClean="0"/>
              <a:t>34</a:t>
            </a:fld>
            <a:endParaRPr lang="es-ES"/>
          </a:p>
        </p:txBody>
      </p:sp>
    </p:spTree>
    <p:extLst>
      <p:ext uri="{BB962C8B-B14F-4D97-AF65-F5344CB8AC3E}">
        <p14:creationId xmlns:p14="http://schemas.microsoft.com/office/powerpoint/2010/main" val="2999355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¿Cuál es el proceso típico de una persona que no tiene ni idea de qué está haciendo?</a:t>
            </a:r>
          </a:p>
          <a:p>
            <a:r>
              <a:rPr lang="es-ES" dirty="0"/>
              <a:t>Generalmente, buscar referencias. Puede que eso involucre investigar a fondo varios libros si se trata de un ámbito muy teórico, pero en algo tan práctico, una de las primeras referencias que se puede tomar es la biología.</a:t>
            </a:r>
          </a:p>
          <a:p>
            <a:r>
              <a:rPr lang="es-ES" dirty="0"/>
              <a:t>Creo que ya hemos hablado lo suficiente sobre “el coito es placentero”. También hemos hablado de los motivos, pero… se ha sido muy técnico. Resulta evidente que no podemos ponernos a programar un sistema nervioso para nuestro juguete.</a:t>
            </a:r>
          </a:p>
          <a:p>
            <a:r>
              <a:rPr lang="es-ES" dirty="0"/>
              <a:t>Además, ¿qué juguete? Todavía no hemos ni comenzado su diseño y ¿ya estamos hablando de sistemas nerviosos? No, no, reculemos un poco. Hagamos un diseño incremental. </a:t>
            </a:r>
          </a:p>
          <a:p>
            <a:endParaRPr lang="es-ES" dirty="0"/>
          </a:p>
          <a:p>
            <a:r>
              <a:rPr lang="es-ES" dirty="0"/>
              <a:t>¿Qué es lo que sabemos? Que la penetración se siente bien – quizá no lo mejor, sobre todo para las mujeres, pero ahora mismo no podemos ponernos tiquismiquis – </a:t>
            </a:r>
            <a:r>
              <a:rPr lang="es-ES" dirty="0" err="1"/>
              <a:t>asi</a:t>
            </a:r>
            <a:r>
              <a:rPr lang="es-ES" dirty="0"/>
              <a:t> que vamos a apuntar a eso. Es un buen punto de inicio ¿no?</a:t>
            </a:r>
          </a:p>
        </p:txBody>
      </p:sp>
      <p:sp>
        <p:nvSpPr>
          <p:cNvPr id="4" name="Slide Number Placeholder 3"/>
          <p:cNvSpPr>
            <a:spLocks noGrp="1"/>
          </p:cNvSpPr>
          <p:nvPr>
            <p:ph type="sldNum" sz="quarter" idx="5"/>
          </p:nvPr>
        </p:nvSpPr>
        <p:spPr/>
        <p:txBody>
          <a:bodyPr/>
          <a:lstStyle/>
          <a:p>
            <a:fld id="{8D4E5070-8540-48DC-B924-B2607FFE6BF7}" type="slidenum">
              <a:rPr lang="es-ES" smtClean="0"/>
              <a:t>35</a:t>
            </a:fld>
            <a:endParaRPr lang="es-ES"/>
          </a:p>
        </p:txBody>
      </p:sp>
    </p:spTree>
    <p:extLst>
      <p:ext uri="{BB962C8B-B14F-4D97-AF65-F5344CB8AC3E}">
        <p14:creationId xmlns:p14="http://schemas.microsoft.com/office/powerpoint/2010/main" val="3944330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¿Cuál es el proceso típico de una persona que no tiene ni idea de qué está haciendo?</a:t>
            </a:r>
          </a:p>
          <a:p>
            <a:r>
              <a:rPr lang="es-ES" dirty="0"/>
              <a:t>Generalmente, buscar referencias. Puede que eso involucre investigar a fondo varios libros si se trata de un ámbito muy teórico, pero en algo tan práctico, una de las primeras referencias que se puede tomar es la biología.</a:t>
            </a:r>
          </a:p>
          <a:p>
            <a:r>
              <a:rPr lang="es-ES" dirty="0"/>
              <a:t>Creo que ya hemos hablado lo suficiente sobre “el coito es placentero”. También hemos hablado de los motivos, pero… se ha sido muy técnico. Resulta evidente que no podemos ponernos a programar un sistema nervioso para nuestro juguete.</a:t>
            </a:r>
          </a:p>
          <a:p>
            <a:r>
              <a:rPr lang="es-ES" dirty="0"/>
              <a:t>Además, ¿qué juguete? Todavía no hemos ni comenzado su diseño y ¿ya estamos hablando de sistemas nerviosos? No, no, reculemos un poco. Hagamos un diseño incremental. </a:t>
            </a:r>
          </a:p>
          <a:p>
            <a:endParaRPr lang="es-ES" dirty="0"/>
          </a:p>
          <a:p>
            <a:r>
              <a:rPr lang="es-ES" dirty="0"/>
              <a:t>¿Qué es lo que sabemos? Que la penetración se siente bien – quizá no lo mejor, sobre todo para las mujeres, pero ahora mismo no podemos ponernos tiquismiquis – </a:t>
            </a:r>
            <a:r>
              <a:rPr lang="es-ES" dirty="0" err="1"/>
              <a:t>asi</a:t>
            </a:r>
            <a:r>
              <a:rPr lang="es-ES" dirty="0"/>
              <a:t> que vamos a apuntar a eso. Es un buen punto de inicio ¿no?</a:t>
            </a:r>
          </a:p>
        </p:txBody>
      </p:sp>
      <p:sp>
        <p:nvSpPr>
          <p:cNvPr id="4" name="Slide Number Placeholder 3"/>
          <p:cNvSpPr>
            <a:spLocks noGrp="1"/>
          </p:cNvSpPr>
          <p:nvPr>
            <p:ph type="sldNum" sz="quarter" idx="5"/>
          </p:nvPr>
        </p:nvSpPr>
        <p:spPr/>
        <p:txBody>
          <a:bodyPr/>
          <a:lstStyle/>
          <a:p>
            <a:fld id="{8D4E5070-8540-48DC-B924-B2607FFE6BF7}" type="slidenum">
              <a:rPr lang="es-ES" smtClean="0"/>
              <a:t>36</a:t>
            </a:fld>
            <a:endParaRPr lang="es-ES"/>
          </a:p>
        </p:txBody>
      </p:sp>
    </p:spTree>
    <p:extLst>
      <p:ext uri="{BB962C8B-B14F-4D97-AF65-F5344CB8AC3E}">
        <p14:creationId xmlns:p14="http://schemas.microsoft.com/office/powerpoint/2010/main" val="2741665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Identifiquemos, ¿qué es lo que se siente bien de la penetración? ¿cuáles son sus características principales?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Bueno, a grandes rasgos, una bienaventurada pequeña salchicha vestida con un impermeable penetra una cavidad hipersensible y después de  aproximadamente 13 vigorosos segundos con gemidos raros y sudor expulsa una sustancia y se retira a dormir.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Tranquilos, no, esta no ha sido mi experiencia. Mi media aritmética, por si alguien quiere saberlo, ha sido meticulosamente medida por el proceso científico que me acabo de inventar en mi cabeza, y es de exactamente 42.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unidades son algo personal y para averiguarlo tendríais que buscar la respuesta a la vida, el universo y todo lo demás.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Decidme, ¿qué cualidades podemos emular aquí?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¿cuáles podemos mejorar?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37</a:t>
            </a:fld>
            <a:endParaRPr lang="es-ES"/>
          </a:p>
        </p:txBody>
      </p:sp>
    </p:spTree>
    <p:extLst>
      <p:ext uri="{BB962C8B-B14F-4D97-AF65-F5344CB8AC3E}">
        <p14:creationId xmlns:p14="http://schemas.microsoft.com/office/powerpoint/2010/main" val="3115414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 Emular Pene u orificio, calor, tamaño, incluso la eyaculación o lubricación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 Quitar el sudor, duración…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En resumen, podemos hacer bastantes cosas.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38</a:t>
            </a:fld>
            <a:endParaRPr lang="es-ES"/>
          </a:p>
        </p:txBody>
      </p:sp>
    </p:spTree>
    <p:extLst>
      <p:ext uri="{BB962C8B-B14F-4D97-AF65-F5344CB8AC3E}">
        <p14:creationId xmlns:p14="http://schemas.microsoft.com/office/powerpoint/2010/main" val="4104964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Antes de ponernos a diseñar, tenemos que pensar en el grupo objetivo, es decir, ¿Para quién vamos a diseñar nuestro juguete?</a:t>
            </a:r>
          </a:p>
          <a:p>
            <a:endParaRPr lang="es-ES" dirty="0"/>
          </a:p>
          <a:p>
            <a:r>
              <a:rPr lang="es-ES" dirty="0"/>
              <a:t>Aquí hay muchas posibilidades: se puede (y de hecho, se debe) tener en cuenta factores como el sexo o la orientación sexual de la persona. Sino, sería como ir a un examen sin haber visto el temario, es posible aprobar pero no es muy recomendable.</a:t>
            </a:r>
          </a:p>
          <a:p>
            <a:endParaRPr lang="es-ES" dirty="0"/>
          </a:p>
          <a:p>
            <a:r>
              <a:rPr lang="es-ES" dirty="0"/>
              <a:t>En este caso ya hemos llegado a la conclusión de que vamos a implementar algo relacionado con la penetración, con lo cual se reducen bastante las posibilidades. </a:t>
            </a:r>
          </a:p>
          <a:p>
            <a:r>
              <a:rPr lang="es-ES" dirty="0"/>
              <a:t>A grandes rasgos, solo tenemos dos opciones: implementar un juguete de tipo pene, es decir, penetrador; o un juguete de tipo orificio, es decir, penetrado.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¿Qué tipo de juguete vamos a implementar? ¿Alguna sugerencia? Vayamos a algo básico.</a:t>
            </a:r>
          </a:p>
        </p:txBody>
      </p:sp>
      <p:sp>
        <p:nvSpPr>
          <p:cNvPr id="4" name="Slide Number Placeholder 3"/>
          <p:cNvSpPr>
            <a:spLocks noGrp="1"/>
          </p:cNvSpPr>
          <p:nvPr>
            <p:ph type="sldNum" sz="quarter" idx="5"/>
          </p:nvPr>
        </p:nvSpPr>
        <p:spPr/>
        <p:txBody>
          <a:bodyPr/>
          <a:lstStyle/>
          <a:p>
            <a:fld id="{8D4E5070-8540-48DC-B924-B2607FFE6BF7}" type="slidenum">
              <a:rPr lang="es-ES" smtClean="0"/>
              <a:t>39</a:t>
            </a:fld>
            <a:endParaRPr lang="es-ES"/>
          </a:p>
        </p:txBody>
      </p:sp>
    </p:spTree>
    <p:extLst>
      <p:ext uri="{BB962C8B-B14F-4D97-AF65-F5344CB8AC3E}">
        <p14:creationId xmlns:p14="http://schemas.microsoft.com/office/powerpoint/2010/main" val="2312483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40</a:t>
            </a:fld>
            <a:endParaRPr lang="es-ES"/>
          </a:p>
        </p:txBody>
      </p:sp>
    </p:spTree>
    <p:extLst>
      <p:ext uri="{BB962C8B-B14F-4D97-AF65-F5344CB8AC3E}">
        <p14:creationId xmlns:p14="http://schemas.microsoft.com/office/powerpoint/2010/main" val="1234068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Seamos sencillos. Queremos diseñar un juguete penetrante, y para ello ¿qué vamos a hacer?</a:t>
            </a:r>
          </a:p>
          <a:p>
            <a:endParaRPr lang="es-ES" dirty="0"/>
          </a:p>
          <a:p>
            <a:r>
              <a:rPr lang="es-ES" dirty="0"/>
              <a:t>Evidentemente, lo más fácil es emular un pene. Por lo tanto, sigamos una forma fálica. ¿Qué os parece? También podríamos hacer otras cosas, pero un pene es estándar. </a:t>
            </a:r>
          </a:p>
          <a:p>
            <a:endParaRPr lang="es-ES" dirty="0"/>
          </a:p>
          <a:p>
            <a:r>
              <a:rPr lang="es-ES" dirty="0"/>
              <a:t>Luego, necesitamos hablar del tamaño. Dependiendo de nuestro sector objetivo, deberíamos apuntar a uno u otro. Si planteamos el uso del juguete para personas con poca experiencia, es decir, que sea un juguete introductorio, probablemente deberíamos apuntar a algo más pequeño. </a:t>
            </a:r>
          </a:p>
          <a:p>
            <a:r>
              <a:rPr lang="es-ES" dirty="0"/>
              <a:t>Además, el tipo de penetración también es importante. Si hablamos de una penetración anal, generalmente apuntamos a juguetes de menor tamaño. La mejor opción sería probablemente apuntar a un tamaño medio.</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41</a:t>
            </a:fld>
            <a:endParaRPr lang="es-ES"/>
          </a:p>
        </p:txBody>
      </p:sp>
    </p:spTree>
    <p:extLst>
      <p:ext uri="{BB962C8B-B14F-4D97-AF65-F5344CB8AC3E}">
        <p14:creationId xmlns:p14="http://schemas.microsoft.com/office/powerpoint/2010/main" val="298496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la parte más importante de todas. Queda claro que estamos diseñando un pene artificial para cualquier persona de cualquier orientación sexual, pero pensado para personas con poca experiencia; y lo único que nos queda es elegir el material.</a:t>
            </a:r>
          </a:p>
          <a:p>
            <a:endParaRPr lang="es-ES" dirty="0"/>
          </a:p>
          <a:p>
            <a:r>
              <a:rPr lang="es-ES" dirty="0"/>
              <a:t>En un negocio real, tendríais que tener en cuenta productores, fabricación, los costes que conlleva… pero en este caso, vamos a asumir que no hay nada de eso, que sois autosuficientes, que tenéis una impresora 3d de recursos ilimitados que imprime instantáneamente cualquier material que digáis. </a:t>
            </a:r>
          </a:p>
          <a:p>
            <a:endParaRPr lang="es-ES" dirty="0"/>
          </a:p>
          <a:p>
            <a:r>
              <a:rPr lang="es-ES" dirty="0"/>
              <a:t>El material es lo más importante, porque usar un material malo puede causar problemas de salud muy serios. Aquí hay que elegir siempre un material no poroso, ya que se limpian más fácil y no fomentan la aparición de bacterias, a diferencia de los porosos.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Ejemplos de materiales aceptables y comunes incluyen el acero inoxidable, el </a:t>
            </a:r>
            <a:r>
              <a:rPr lang="en-US" b="0" i="0" dirty="0" err="1">
                <a:solidFill>
                  <a:srgbClr val="000000"/>
                </a:solidFill>
                <a:effectLst/>
                <a:latin typeface="Linux Libertine"/>
              </a:rPr>
              <a:t>Polimetilmetacrilato</a:t>
            </a:r>
            <a:r>
              <a:rPr lang="en-US" b="0" i="0" dirty="0">
                <a:solidFill>
                  <a:srgbClr val="000000"/>
                </a:solidFill>
                <a:effectLst/>
                <a:latin typeface="Linux Libertine"/>
              </a:rPr>
              <a:t>, </a:t>
            </a:r>
            <a:r>
              <a:rPr lang="en-US" b="0" i="0" dirty="0" err="1">
                <a:solidFill>
                  <a:srgbClr val="000000"/>
                </a:solidFill>
                <a:effectLst/>
                <a:latin typeface="Linux Libertine"/>
              </a:rPr>
              <a:t>el</a:t>
            </a:r>
            <a:r>
              <a:rPr lang="en-US" b="0" i="0" dirty="0">
                <a:solidFill>
                  <a:srgbClr val="000000"/>
                </a:solidFill>
                <a:effectLst/>
                <a:latin typeface="Linux Libertine"/>
              </a:rPr>
              <a:t> </a:t>
            </a:r>
            <a:r>
              <a:rPr lang="en-US" b="0" i="0" dirty="0" err="1">
                <a:solidFill>
                  <a:srgbClr val="000000"/>
                </a:solidFill>
                <a:effectLst/>
                <a:latin typeface="Linux Libertine"/>
              </a:rPr>
              <a:t>Vidrio</a:t>
            </a:r>
            <a:r>
              <a:rPr lang="en-US" b="0" i="0" dirty="0">
                <a:solidFill>
                  <a:srgbClr val="000000"/>
                </a:solidFill>
                <a:effectLst/>
                <a:latin typeface="Linux Libertine"/>
              </a:rPr>
              <a:t> </a:t>
            </a:r>
            <a:r>
              <a:rPr lang="en-US" b="0" i="0" dirty="0" err="1">
                <a:solidFill>
                  <a:srgbClr val="000000"/>
                </a:solidFill>
                <a:effectLst/>
                <a:latin typeface="Linux Libertine"/>
              </a:rPr>
              <a:t>borosilicatado</a:t>
            </a:r>
            <a:r>
              <a:rPr lang="en-US" b="0" i="0" dirty="0">
                <a:solidFill>
                  <a:srgbClr val="000000"/>
                </a:solidFill>
                <a:effectLst/>
                <a:latin typeface="Linux Libertine"/>
              </a:rPr>
              <a:t> y </a:t>
            </a:r>
            <a:r>
              <a:rPr lang="en-US" b="0" i="0" dirty="0" err="1">
                <a:solidFill>
                  <a:srgbClr val="000000"/>
                </a:solidFill>
                <a:effectLst/>
                <a:latin typeface="Linux Libertine"/>
              </a:rPr>
              <a:t>Silicona</a:t>
            </a:r>
            <a:r>
              <a:rPr lang="en-US" b="0" i="0" dirty="0">
                <a:solidFill>
                  <a:srgbClr val="000000"/>
                </a:solidFill>
                <a:effectLst/>
                <a:latin typeface="Linux Libertine"/>
              </a:rPr>
              <a:t> similar a la </a:t>
            </a:r>
            <a:r>
              <a:rPr lang="en-US" b="0" i="0" dirty="0" err="1">
                <a:solidFill>
                  <a:srgbClr val="000000"/>
                </a:solidFill>
                <a:effectLst/>
                <a:latin typeface="Linux Libertine"/>
              </a:rPr>
              <a:t>utilizada</a:t>
            </a:r>
            <a:r>
              <a:rPr lang="en-US" b="0" i="0" dirty="0">
                <a:solidFill>
                  <a:srgbClr val="000000"/>
                </a:solidFill>
                <a:effectLst/>
                <a:latin typeface="Linux Libertine"/>
              </a:rPr>
              <a:t> </a:t>
            </a:r>
            <a:r>
              <a:rPr lang="en-US" b="0" i="0" dirty="0" err="1">
                <a:solidFill>
                  <a:srgbClr val="000000"/>
                </a:solidFill>
                <a:effectLst/>
                <a:latin typeface="Linux Libertine"/>
              </a:rPr>
              <a:t>en</a:t>
            </a:r>
            <a:r>
              <a:rPr lang="en-US" b="0" i="0" dirty="0">
                <a:solidFill>
                  <a:srgbClr val="000000"/>
                </a:solidFill>
                <a:effectLst/>
                <a:latin typeface="Linux Libertine"/>
              </a:rPr>
              <a:t> </a:t>
            </a:r>
            <a:r>
              <a:rPr lang="en-US" b="0" i="0" dirty="0" err="1">
                <a:solidFill>
                  <a:srgbClr val="000000"/>
                </a:solidFill>
                <a:effectLst/>
                <a:latin typeface="Linux Libertine"/>
              </a:rPr>
              <a:t>ortodoncia</a:t>
            </a:r>
            <a:r>
              <a:rPr lang="en-US" b="0" i="0" dirty="0">
                <a:solidFill>
                  <a:srgbClr val="000000"/>
                </a:solidFill>
                <a:effectLst/>
                <a:latin typeface="Linux Libertine"/>
              </a:rPr>
              <a:t> y </a:t>
            </a:r>
            <a:r>
              <a:rPr lang="en-US" b="0" i="0" dirty="0" err="1">
                <a:solidFill>
                  <a:srgbClr val="000000"/>
                </a:solidFill>
                <a:effectLst/>
                <a:latin typeface="Linux Libertine"/>
              </a:rPr>
              <a:t>otras</a:t>
            </a:r>
            <a:r>
              <a:rPr lang="en-US" b="0" i="0" dirty="0">
                <a:solidFill>
                  <a:srgbClr val="000000"/>
                </a:solidFill>
                <a:effectLst/>
                <a:latin typeface="Linux Libertine"/>
              </a:rPr>
              <a:t> </a:t>
            </a:r>
            <a:r>
              <a:rPr lang="en-US" b="0" i="0" dirty="0" err="1">
                <a:solidFill>
                  <a:srgbClr val="000000"/>
                </a:solidFill>
                <a:effectLst/>
                <a:latin typeface="Linux Libertine"/>
              </a:rPr>
              <a:t>aplicaciones</a:t>
            </a:r>
            <a:r>
              <a:rPr lang="en-US" b="0" i="0" dirty="0">
                <a:solidFill>
                  <a:srgbClr val="000000"/>
                </a:solidFill>
                <a:effectLst/>
                <a:latin typeface="Linux Libertine"/>
              </a:rPr>
              <a:t> </a:t>
            </a:r>
            <a:r>
              <a:rPr lang="en-US" b="0" i="0" dirty="0" err="1">
                <a:solidFill>
                  <a:srgbClr val="000000"/>
                </a:solidFill>
                <a:effectLst/>
                <a:latin typeface="Linux Libertine"/>
              </a:rPr>
              <a:t>médicas</a:t>
            </a:r>
            <a:r>
              <a:rPr lang="en-US" b="0" i="0" dirty="0">
                <a:solidFill>
                  <a:srgbClr val="000000"/>
                </a:solidFill>
                <a:effectLst/>
                <a:latin typeface="Linux Libertine"/>
              </a:rPr>
              <a:t>. </a:t>
            </a:r>
            <a:r>
              <a:rPr lang="en-US" b="0" i="0" dirty="0" err="1">
                <a:solidFill>
                  <a:srgbClr val="000000"/>
                </a:solidFill>
                <a:effectLst/>
                <a:latin typeface="Linux Libertine"/>
              </a:rPr>
              <a:t>Estos</a:t>
            </a:r>
            <a:r>
              <a:rPr lang="en-US" b="0" i="0" dirty="0">
                <a:solidFill>
                  <a:srgbClr val="000000"/>
                </a:solidFill>
                <a:effectLst/>
                <a:latin typeface="Linux Libertine"/>
              </a:rPr>
              <a:t> no </a:t>
            </a:r>
            <a:r>
              <a:rPr lang="en-US" b="0" i="0" dirty="0" err="1">
                <a:solidFill>
                  <a:srgbClr val="000000"/>
                </a:solidFill>
                <a:effectLst/>
                <a:latin typeface="Linux Libertine"/>
              </a:rPr>
              <a:t>suelen</a:t>
            </a:r>
            <a:r>
              <a:rPr lang="en-US" b="0" i="0" dirty="0">
                <a:solidFill>
                  <a:srgbClr val="000000"/>
                </a:solidFill>
                <a:effectLst/>
                <a:latin typeface="Linux Libertine"/>
              </a:rPr>
              <a:t> </a:t>
            </a:r>
            <a:r>
              <a:rPr lang="en-US" b="0" i="0" dirty="0" err="1">
                <a:solidFill>
                  <a:srgbClr val="000000"/>
                </a:solidFill>
                <a:effectLst/>
                <a:latin typeface="Linux Libertine"/>
              </a:rPr>
              <a:t>provocar</a:t>
            </a:r>
            <a:r>
              <a:rPr lang="en-US" b="0" i="0" dirty="0">
                <a:solidFill>
                  <a:srgbClr val="000000"/>
                </a:solidFill>
                <a:effectLst/>
                <a:latin typeface="Linux Libertine"/>
              </a:rPr>
              <a:t> </a:t>
            </a:r>
            <a:r>
              <a:rPr lang="en-US" b="0" i="0" dirty="0" err="1">
                <a:solidFill>
                  <a:srgbClr val="000000"/>
                </a:solidFill>
                <a:effectLst/>
                <a:latin typeface="Linux Libertine"/>
              </a:rPr>
              <a:t>alergias</a:t>
            </a:r>
            <a:r>
              <a:rPr lang="en-US" b="0" i="0" dirty="0">
                <a:solidFill>
                  <a:srgbClr val="000000"/>
                </a:solidFill>
                <a:effectLst/>
                <a:latin typeface="Linux Libertine"/>
              </a:rPr>
              <a:t> y no </a:t>
            </a:r>
            <a:r>
              <a:rPr lang="en-US" b="0" i="0" dirty="0" err="1">
                <a:solidFill>
                  <a:srgbClr val="000000"/>
                </a:solidFill>
                <a:effectLst/>
                <a:latin typeface="Linux Libertine"/>
              </a:rPr>
              <a:t>fomentan</a:t>
            </a:r>
            <a:r>
              <a:rPr lang="en-US" b="0" i="0" dirty="0">
                <a:solidFill>
                  <a:srgbClr val="000000"/>
                </a:solidFill>
                <a:effectLst/>
                <a:latin typeface="Linux Libertine"/>
              </a:rPr>
              <a:t> la </a:t>
            </a:r>
            <a:r>
              <a:rPr lang="en-US" b="0" i="0" dirty="0" err="1">
                <a:solidFill>
                  <a:srgbClr val="000000"/>
                </a:solidFill>
                <a:effectLst/>
                <a:latin typeface="Linux Libertine"/>
              </a:rPr>
              <a:t>aparición</a:t>
            </a:r>
            <a:r>
              <a:rPr lang="en-US" b="0" i="0" dirty="0">
                <a:solidFill>
                  <a:srgbClr val="000000"/>
                </a:solidFill>
                <a:effectLst/>
                <a:latin typeface="Linux Libertine"/>
              </a:rPr>
              <a:t> de </a:t>
            </a:r>
            <a:r>
              <a:rPr lang="en-US" b="0" i="0" dirty="0" err="1">
                <a:solidFill>
                  <a:srgbClr val="000000"/>
                </a:solidFill>
                <a:effectLst/>
                <a:latin typeface="Linux Libertine"/>
              </a:rPr>
              <a:t>bacterias</a:t>
            </a:r>
            <a:r>
              <a:rPr lang="en-US" b="0" i="0" dirty="0">
                <a:solidFill>
                  <a:srgbClr val="000000"/>
                </a:solidFill>
                <a:effectLst/>
                <a:latin typeface="Linux Libertine"/>
              </a:rPr>
              <a:t>.</a:t>
            </a:r>
            <a:endParaRPr lang="es-ES" dirty="0"/>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42</a:t>
            </a:fld>
            <a:endParaRPr lang="es-ES"/>
          </a:p>
        </p:txBody>
      </p:sp>
    </p:spTree>
    <p:extLst>
      <p:ext uri="{BB962C8B-B14F-4D97-AF65-F5344CB8AC3E}">
        <p14:creationId xmlns:p14="http://schemas.microsoft.com/office/powerpoint/2010/main" val="1883791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la parte más importante de todas. Queda claro que estamos diseñando un pene artificial para cualquier persona de cualquier orientación sexual, pero pensado para personas con poca experiencia; y lo único que nos queda es elegir el material.</a:t>
            </a:r>
          </a:p>
          <a:p>
            <a:endParaRPr lang="es-ES" dirty="0"/>
          </a:p>
          <a:p>
            <a:r>
              <a:rPr lang="es-ES" dirty="0"/>
              <a:t>En un negocio real, tendríais que tener en cuenta productores, fabricación, los costes que conlleva… pero en este caso, vamos a asumir que no hay nada de eso, que sois autosuficientes, que tenéis una impresora 3d de recursos ilimitados que imprime instantáneamente cualquier material que digáis. </a:t>
            </a:r>
          </a:p>
          <a:p>
            <a:endParaRPr lang="es-ES" dirty="0"/>
          </a:p>
          <a:p>
            <a:r>
              <a:rPr lang="es-ES" dirty="0"/>
              <a:t>El material es lo más importante, porque usar un material malo puede causar problemas de salud muy serios. Aquí hay que elegir siempre un material no poroso, ya que se limpian más fácil y no fomentan la aparición de bacterias, a diferencia de los porosos.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Ejemplos de materiales aceptables y comunes incluyen el acero inoxidable, el </a:t>
            </a:r>
            <a:r>
              <a:rPr lang="en-US" b="0" i="0" dirty="0" err="1">
                <a:solidFill>
                  <a:srgbClr val="000000"/>
                </a:solidFill>
                <a:effectLst/>
                <a:latin typeface="Linux Libertine"/>
              </a:rPr>
              <a:t>Polimetilmetacrilato</a:t>
            </a:r>
            <a:r>
              <a:rPr lang="en-US" b="0" i="0" dirty="0">
                <a:solidFill>
                  <a:srgbClr val="000000"/>
                </a:solidFill>
                <a:effectLst/>
                <a:latin typeface="Linux Libertine"/>
              </a:rPr>
              <a:t>, </a:t>
            </a:r>
            <a:r>
              <a:rPr lang="en-US" b="0" i="0" dirty="0" err="1">
                <a:solidFill>
                  <a:srgbClr val="000000"/>
                </a:solidFill>
                <a:effectLst/>
                <a:latin typeface="Linux Libertine"/>
              </a:rPr>
              <a:t>el</a:t>
            </a:r>
            <a:r>
              <a:rPr lang="en-US" b="0" i="0" dirty="0">
                <a:solidFill>
                  <a:srgbClr val="000000"/>
                </a:solidFill>
                <a:effectLst/>
                <a:latin typeface="Linux Libertine"/>
              </a:rPr>
              <a:t> </a:t>
            </a:r>
            <a:r>
              <a:rPr lang="en-US" b="0" i="0" dirty="0" err="1">
                <a:solidFill>
                  <a:srgbClr val="000000"/>
                </a:solidFill>
                <a:effectLst/>
                <a:latin typeface="Linux Libertine"/>
              </a:rPr>
              <a:t>Vidrio</a:t>
            </a:r>
            <a:r>
              <a:rPr lang="en-US" b="0" i="0" dirty="0">
                <a:solidFill>
                  <a:srgbClr val="000000"/>
                </a:solidFill>
                <a:effectLst/>
                <a:latin typeface="Linux Libertine"/>
              </a:rPr>
              <a:t> </a:t>
            </a:r>
            <a:r>
              <a:rPr lang="en-US" b="0" i="0" dirty="0" err="1">
                <a:solidFill>
                  <a:srgbClr val="000000"/>
                </a:solidFill>
                <a:effectLst/>
                <a:latin typeface="Linux Libertine"/>
              </a:rPr>
              <a:t>borosilicatado</a:t>
            </a:r>
            <a:r>
              <a:rPr lang="en-US" b="0" i="0" dirty="0">
                <a:solidFill>
                  <a:srgbClr val="000000"/>
                </a:solidFill>
                <a:effectLst/>
                <a:latin typeface="Linux Libertine"/>
              </a:rPr>
              <a:t> y </a:t>
            </a:r>
            <a:r>
              <a:rPr lang="en-US" b="0" i="0" dirty="0" err="1">
                <a:solidFill>
                  <a:srgbClr val="000000"/>
                </a:solidFill>
                <a:effectLst/>
                <a:latin typeface="Linux Libertine"/>
              </a:rPr>
              <a:t>Silicona</a:t>
            </a:r>
            <a:r>
              <a:rPr lang="en-US" b="0" i="0" dirty="0">
                <a:solidFill>
                  <a:srgbClr val="000000"/>
                </a:solidFill>
                <a:effectLst/>
                <a:latin typeface="Linux Libertine"/>
              </a:rPr>
              <a:t> similar a la </a:t>
            </a:r>
            <a:r>
              <a:rPr lang="en-US" b="0" i="0" dirty="0" err="1">
                <a:solidFill>
                  <a:srgbClr val="000000"/>
                </a:solidFill>
                <a:effectLst/>
                <a:latin typeface="Linux Libertine"/>
              </a:rPr>
              <a:t>utilizada</a:t>
            </a:r>
            <a:r>
              <a:rPr lang="en-US" b="0" i="0" dirty="0">
                <a:solidFill>
                  <a:srgbClr val="000000"/>
                </a:solidFill>
                <a:effectLst/>
                <a:latin typeface="Linux Libertine"/>
              </a:rPr>
              <a:t> </a:t>
            </a:r>
            <a:r>
              <a:rPr lang="en-US" b="0" i="0" dirty="0" err="1">
                <a:solidFill>
                  <a:srgbClr val="000000"/>
                </a:solidFill>
                <a:effectLst/>
                <a:latin typeface="Linux Libertine"/>
              </a:rPr>
              <a:t>en</a:t>
            </a:r>
            <a:r>
              <a:rPr lang="en-US" b="0" i="0" dirty="0">
                <a:solidFill>
                  <a:srgbClr val="000000"/>
                </a:solidFill>
                <a:effectLst/>
                <a:latin typeface="Linux Libertine"/>
              </a:rPr>
              <a:t> </a:t>
            </a:r>
            <a:r>
              <a:rPr lang="en-US" b="0" i="0" dirty="0" err="1">
                <a:solidFill>
                  <a:srgbClr val="000000"/>
                </a:solidFill>
                <a:effectLst/>
                <a:latin typeface="Linux Libertine"/>
              </a:rPr>
              <a:t>ortodoncia</a:t>
            </a:r>
            <a:r>
              <a:rPr lang="en-US" b="0" i="0" dirty="0">
                <a:solidFill>
                  <a:srgbClr val="000000"/>
                </a:solidFill>
                <a:effectLst/>
                <a:latin typeface="Linux Libertine"/>
              </a:rPr>
              <a:t> y </a:t>
            </a:r>
            <a:r>
              <a:rPr lang="en-US" b="0" i="0" dirty="0" err="1">
                <a:solidFill>
                  <a:srgbClr val="000000"/>
                </a:solidFill>
                <a:effectLst/>
                <a:latin typeface="Linux Libertine"/>
              </a:rPr>
              <a:t>otras</a:t>
            </a:r>
            <a:r>
              <a:rPr lang="en-US" b="0" i="0" dirty="0">
                <a:solidFill>
                  <a:srgbClr val="000000"/>
                </a:solidFill>
                <a:effectLst/>
                <a:latin typeface="Linux Libertine"/>
              </a:rPr>
              <a:t> </a:t>
            </a:r>
            <a:r>
              <a:rPr lang="en-US" b="0" i="0" dirty="0" err="1">
                <a:solidFill>
                  <a:srgbClr val="000000"/>
                </a:solidFill>
                <a:effectLst/>
                <a:latin typeface="Linux Libertine"/>
              </a:rPr>
              <a:t>aplicaciones</a:t>
            </a:r>
            <a:r>
              <a:rPr lang="en-US" b="0" i="0" dirty="0">
                <a:solidFill>
                  <a:srgbClr val="000000"/>
                </a:solidFill>
                <a:effectLst/>
                <a:latin typeface="Linux Libertine"/>
              </a:rPr>
              <a:t> </a:t>
            </a:r>
            <a:r>
              <a:rPr lang="en-US" b="0" i="0" dirty="0" err="1">
                <a:solidFill>
                  <a:srgbClr val="000000"/>
                </a:solidFill>
                <a:effectLst/>
                <a:latin typeface="Linux Libertine"/>
              </a:rPr>
              <a:t>médicas</a:t>
            </a:r>
            <a:r>
              <a:rPr lang="en-US" b="0" i="0" dirty="0">
                <a:solidFill>
                  <a:srgbClr val="000000"/>
                </a:solidFill>
                <a:effectLst/>
                <a:latin typeface="Linux Libertine"/>
              </a:rPr>
              <a:t>. </a:t>
            </a:r>
            <a:r>
              <a:rPr lang="en-US" b="0" i="0" dirty="0" err="1">
                <a:solidFill>
                  <a:srgbClr val="000000"/>
                </a:solidFill>
                <a:effectLst/>
                <a:latin typeface="Linux Libertine"/>
              </a:rPr>
              <a:t>Estos</a:t>
            </a:r>
            <a:r>
              <a:rPr lang="en-US" b="0" i="0" dirty="0">
                <a:solidFill>
                  <a:srgbClr val="000000"/>
                </a:solidFill>
                <a:effectLst/>
                <a:latin typeface="Linux Libertine"/>
              </a:rPr>
              <a:t> no </a:t>
            </a:r>
            <a:r>
              <a:rPr lang="en-US" b="0" i="0" dirty="0" err="1">
                <a:solidFill>
                  <a:srgbClr val="000000"/>
                </a:solidFill>
                <a:effectLst/>
                <a:latin typeface="Linux Libertine"/>
              </a:rPr>
              <a:t>suelen</a:t>
            </a:r>
            <a:r>
              <a:rPr lang="en-US" b="0" i="0" dirty="0">
                <a:solidFill>
                  <a:srgbClr val="000000"/>
                </a:solidFill>
                <a:effectLst/>
                <a:latin typeface="Linux Libertine"/>
              </a:rPr>
              <a:t> </a:t>
            </a:r>
            <a:r>
              <a:rPr lang="en-US" b="0" i="0" dirty="0" err="1">
                <a:solidFill>
                  <a:srgbClr val="000000"/>
                </a:solidFill>
                <a:effectLst/>
                <a:latin typeface="Linux Libertine"/>
              </a:rPr>
              <a:t>provocar</a:t>
            </a:r>
            <a:r>
              <a:rPr lang="en-US" b="0" i="0" dirty="0">
                <a:solidFill>
                  <a:srgbClr val="000000"/>
                </a:solidFill>
                <a:effectLst/>
                <a:latin typeface="Linux Libertine"/>
              </a:rPr>
              <a:t> </a:t>
            </a:r>
            <a:r>
              <a:rPr lang="en-US" b="0" i="0" dirty="0" err="1">
                <a:solidFill>
                  <a:srgbClr val="000000"/>
                </a:solidFill>
                <a:effectLst/>
                <a:latin typeface="Linux Libertine"/>
              </a:rPr>
              <a:t>alergias</a:t>
            </a:r>
            <a:r>
              <a:rPr lang="en-US" b="0" i="0" dirty="0">
                <a:solidFill>
                  <a:srgbClr val="000000"/>
                </a:solidFill>
                <a:effectLst/>
                <a:latin typeface="Linux Libertine"/>
              </a:rPr>
              <a:t> y no </a:t>
            </a:r>
            <a:r>
              <a:rPr lang="en-US" b="0" i="0" dirty="0" err="1">
                <a:solidFill>
                  <a:srgbClr val="000000"/>
                </a:solidFill>
                <a:effectLst/>
                <a:latin typeface="Linux Libertine"/>
              </a:rPr>
              <a:t>fomentan</a:t>
            </a:r>
            <a:r>
              <a:rPr lang="en-US" b="0" i="0" dirty="0">
                <a:solidFill>
                  <a:srgbClr val="000000"/>
                </a:solidFill>
                <a:effectLst/>
                <a:latin typeface="Linux Libertine"/>
              </a:rPr>
              <a:t> la </a:t>
            </a:r>
            <a:r>
              <a:rPr lang="en-US" b="0" i="0" dirty="0" err="1">
                <a:solidFill>
                  <a:srgbClr val="000000"/>
                </a:solidFill>
                <a:effectLst/>
                <a:latin typeface="Linux Libertine"/>
              </a:rPr>
              <a:t>aparición</a:t>
            </a:r>
            <a:r>
              <a:rPr lang="en-US" b="0" i="0" dirty="0">
                <a:solidFill>
                  <a:srgbClr val="000000"/>
                </a:solidFill>
                <a:effectLst/>
                <a:latin typeface="Linux Libertine"/>
              </a:rPr>
              <a:t> de </a:t>
            </a:r>
            <a:r>
              <a:rPr lang="en-US" b="0" i="0" dirty="0" err="1">
                <a:solidFill>
                  <a:srgbClr val="000000"/>
                </a:solidFill>
                <a:effectLst/>
                <a:latin typeface="Linux Libertine"/>
              </a:rPr>
              <a:t>bacterias</a:t>
            </a:r>
            <a:r>
              <a:rPr lang="en-US" b="0" i="0" dirty="0">
                <a:solidFill>
                  <a:srgbClr val="000000"/>
                </a:solidFill>
                <a:effectLst/>
                <a:latin typeface="Linux Libertine"/>
              </a:rPr>
              <a:t>.</a:t>
            </a:r>
            <a:endParaRPr lang="es-ES" dirty="0"/>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43</a:t>
            </a:fld>
            <a:endParaRPr lang="es-ES"/>
          </a:p>
        </p:txBody>
      </p:sp>
    </p:spTree>
    <p:extLst>
      <p:ext uri="{BB962C8B-B14F-4D97-AF65-F5344CB8AC3E}">
        <p14:creationId xmlns:p14="http://schemas.microsoft.com/office/powerpoint/2010/main" val="94649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Esto es el sistema reproductivo humano, sin demasiado detalle. Tampoco es necesario. </a:t>
            </a:r>
          </a:p>
          <a:p>
            <a:r>
              <a:rPr lang="es-ES" dirty="0"/>
              <a:t>El cuerpo humano presenta una abundancia de zonas erógenas, sobre todo en las hembras de nuestra especie; pero no somos los únicos mamíferos que presentan estas facilidades. </a:t>
            </a:r>
          </a:p>
          <a:p>
            <a:r>
              <a:rPr lang="es-ES" dirty="0"/>
              <a:t>No tendría que ser así, es cierto, pero queda claro que la evolución ha determinado que unas relaciones reproductivas placenteras son eficientes de cara a la reproducción, que al fin y al cabo es uno de los fines principales.</a:t>
            </a:r>
          </a:p>
          <a:p>
            <a:r>
              <a:rPr lang="es-ES" dirty="0"/>
              <a:t>Pero no solo se trata del sistema reproductivo, sino también de sus conexiones con los sistemas nervioso y endocrino.</a:t>
            </a:r>
          </a:p>
        </p:txBody>
      </p:sp>
      <p:sp>
        <p:nvSpPr>
          <p:cNvPr id="4" name="Slide Number Placeholder 3"/>
          <p:cNvSpPr>
            <a:spLocks noGrp="1"/>
          </p:cNvSpPr>
          <p:nvPr>
            <p:ph type="sldNum" sz="quarter" idx="5"/>
          </p:nvPr>
        </p:nvSpPr>
        <p:spPr/>
        <p:txBody>
          <a:bodyPr/>
          <a:lstStyle/>
          <a:p>
            <a:fld id="{8D4E5070-8540-48DC-B924-B2607FFE6BF7}" type="slidenum">
              <a:rPr lang="es-ES" smtClean="0"/>
              <a:t>7</a:t>
            </a:fld>
            <a:endParaRPr lang="es-ES"/>
          </a:p>
        </p:txBody>
      </p:sp>
    </p:spTree>
    <p:extLst>
      <p:ext uri="{BB962C8B-B14F-4D97-AF65-F5344CB8AC3E}">
        <p14:creationId xmlns:p14="http://schemas.microsoft.com/office/powerpoint/2010/main" val="105571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Ya casi hemos terminado, pero le falta un poco de movilidad y versatilidad, no va a ser el juguete más cómodo. ¿Qué podemos hacer al respecto?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si, para que sea más fácil de utilizar, ¿añadimos una ventosa?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Esto permitiría ponerlo en distintos sitios y que se mantenga en una posición. </a:t>
            </a:r>
          </a:p>
          <a:p>
            <a:endParaRPr lang="es-ES" dirty="0"/>
          </a:p>
          <a:p>
            <a:r>
              <a:rPr lang="es-ES" dirty="0"/>
              <a:t>Por supuesto, podríamos añadirle muchas más cosas, pero por ahora vamos a pasar al siguiente tipo de juguete.</a:t>
            </a:r>
          </a:p>
        </p:txBody>
      </p:sp>
      <p:sp>
        <p:nvSpPr>
          <p:cNvPr id="4" name="Slide Number Placeholder 3"/>
          <p:cNvSpPr>
            <a:spLocks noGrp="1"/>
          </p:cNvSpPr>
          <p:nvPr>
            <p:ph type="sldNum" sz="quarter" idx="5"/>
          </p:nvPr>
        </p:nvSpPr>
        <p:spPr/>
        <p:txBody>
          <a:bodyPr/>
          <a:lstStyle/>
          <a:p>
            <a:fld id="{8D4E5070-8540-48DC-B924-B2607FFE6BF7}" type="slidenum">
              <a:rPr lang="es-ES" smtClean="0"/>
              <a:t>44</a:t>
            </a:fld>
            <a:endParaRPr lang="es-ES"/>
          </a:p>
        </p:txBody>
      </p:sp>
    </p:spTree>
    <p:extLst>
      <p:ext uri="{BB962C8B-B14F-4D97-AF65-F5344CB8AC3E}">
        <p14:creationId xmlns:p14="http://schemas.microsoft.com/office/powerpoint/2010/main" val="3782929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caso es distinto al anterior.</a:t>
            </a:r>
          </a:p>
          <a:p>
            <a:r>
              <a:rPr lang="es-ES" dirty="0"/>
              <a:t>Si bien las preguntas fundamentales son las mismas, la forma de contestarlas cambia sustancialmente.</a:t>
            </a:r>
          </a:p>
          <a:p>
            <a:endParaRPr lang="es-ES" dirty="0"/>
          </a:p>
          <a:p>
            <a:r>
              <a:rPr lang="es-ES" dirty="0"/>
              <a:t>En cuanto a la forma, hay que añadir una separación que antes no existía: interior y exterior. </a:t>
            </a:r>
          </a:p>
          <a:p>
            <a:r>
              <a:rPr lang="es-ES" dirty="0"/>
              <a:t>En cuanto al exterior, da más igual, siempre y cuando se cuide la imagen y el producto y se pueda agarrar adecuadamente. </a:t>
            </a:r>
          </a:p>
          <a:p>
            <a:r>
              <a:rPr lang="es-ES" dirty="0"/>
              <a:t>El interior, sin embargo, es muy importante: el objetivo es que alguien penetre este juguete, y un factor muy importante a la hora de generar placer es el relieve interno. Esto nos genera un dilema, ¿qué relieve usamos?</a:t>
            </a:r>
          </a:p>
          <a:p>
            <a:r>
              <a:rPr lang="es-ES" dirty="0"/>
              <a:t>Pues bien, podemos dar rienda suelta a la imaginación: es posible que exista un relieve especial. Algunas compañías permiten que sus juguetes sean parcialmente modulares, y se pueden comprar algunas fundas para sustituir el relieve y aportar una sensación distinta. </a:t>
            </a:r>
          </a:p>
          <a:p>
            <a:r>
              <a:rPr lang="es-ES" dirty="0"/>
              <a:t>Recordemos que el pene tiene menos terminaciones nerviosas, así que hay que hacerlas contar.</a:t>
            </a:r>
          </a:p>
          <a:p>
            <a:endParaRPr lang="es-ES" dirty="0"/>
          </a:p>
          <a:p>
            <a:r>
              <a:rPr lang="es-ES" dirty="0"/>
              <a:t>En este caso, se va a apostar por la opción sencilla: ante la duda, biología. Hay varios orificios por los que es relativamente común mantener relaciones íntimas: la vía oral, la vía rectal, y la </a:t>
            </a:r>
            <a:r>
              <a:rPr lang="es-ES" dirty="0" err="1"/>
              <a:t>via</a:t>
            </a:r>
            <a:r>
              <a:rPr lang="es-ES" dirty="0"/>
              <a:t> vaginal. Cualquiera de estos relieves puede ser útil, siendo el relieve oral el más difícil de emular ya que tiene una forma considerablemente distinta al resto. </a:t>
            </a:r>
          </a:p>
          <a:p>
            <a:endParaRPr lang="es-ES" dirty="0"/>
          </a:p>
          <a:p>
            <a:r>
              <a:rPr lang="es-ES" dirty="0"/>
              <a:t>¿Cuál de los dos usamos?</a:t>
            </a:r>
          </a:p>
          <a:p>
            <a:endParaRPr lang="es-ES" dirty="0"/>
          </a:p>
          <a:p>
            <a:r>
              <a:rPr lang="es-ES" dirty="0"/>
              <a:t>Era una pregunta más por curiosidad que otra cosa: vamos a usar los otros dos. ¿Por qué? Porque podemos., recordad que en este supuesto escenario tenemos una capacidad de desarrollo ilimitada. Nuestro juguete, por lo tanto, deberá ser modular y permitir este cambio de relieve.</a:t>
            </a:r>
          </a:p>
        </p:txBody>
      </p:sp>
      <p:sp>
        <p:nvSpPr>
          <p:cNvPr id="4" name="Slide Number Placeholder 3"/>
          <p:cNvSpPr>
            <a:spLocks noGrp="1"/>
          </p:cNvSpPr>
          <p:nvPr>
            <p:ph type="sldNum" sz="quarter" idx="5"/>
          </p:nvPr>
        </p:nvSpPr>
        <p:spPr/>
        <p:txBody>
          <a:bodyPr/>
          <a:lstStyle/>
          <a:p>
            <a:fld id="{8D4E5070-8540-48DC-B924-B2607FFE6BF7}" type="slidenum">
              <a:rPr lang="es-ES" smtClean="0"/>
              <a:t>46</a:t>
            </a:fld>
            <a:endParaRPr lang="es-ES"/>
          </a:p>
        </p:txBody>
      </p:sp>
    </p:spTree>
    <p:extLst>
      <p:ext uri="{BB962C8B-B14F-4D97-AF65-F5344CB8AC3E}">
        <p14:creationId xmlns:p14="http://schemas.microsoft.com/office/powerpoint/2010/main" val="1416105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pasa un poco como antes: necesitamos materiales no alérgenos, no porosos, relativamente fáciles de limpiar, </a:t>
            </a:r>
            <a:r>
              <a:rPr lang="es-ES" dirty="0" err="1"/>
              <a:t>etc</a:t>
            </a:r>
            <a:endParaRPr lang="es-ES" dirty="0"/>
          </a:p>
          <a:p>
            <a:endParaRPr lang="es-ES" dirty="0"/>
          </a:p>
          <a:p>
            <a:r>
              <a:rPr lang="es-ES" dirty="0"/>
              <a:t>Pero aquí hay una diferencia: se va a intentar meter una salchicha hipersensible de dudosa procedencia, y no podemos usar materiales duros o </a:t>
            </a:r>
            <a:r>
              <a:rPr lang="es-ES" dirty="0" err="1"/>
              <a:t>asperos</a:t>
            </a:r>
            <a:r>
              <a:rPr lang="es-ES" dirty="0"/>
              <a:t>., </a:t>
            </a:r>
            <a:r>
              <a:rPr lang="es-ES" dirty="0" err="1"/>
              <a:t>asi</a:t>
            </a:r>
            <a:r>
              <a:rPr lang="es-ES" dirty="0"/>
              <a:t> que toda esa idea de usar Acero o </a:t>
            </a:r>
            <a:r>
              <a:rPr lang="es-ES" dirty="0" err="1"/>
              <a:t>vídrio</a:t>
            </a:r>
            <a:r>
              <a:rPr lang="es-ES" dirty="0"/>
              <a:t> hay que descartarla. </a:t>
            </a:r>
          </a:p>
          <a:p>
            <a:endParaRPr lang="es-ES" dirty="0"/>
          </a:p>
          <a:p>
            <a:r>
              <a:rPr lang="es-ES" dirty="0"/>
              <a:t>De los materiales comunes solo nos quedaría la silicona. En este caso, no puede ser una silicona dura.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47</a:t>
            </a:fld>
            <a:endParaRPr lang="es-ES"/>
          </a:p>
        </p:txBody>
      </p:sp>
    </p:spTree>
    <p:extLst>
      <p:ext uri="{BB962C8B-B14F-4D97-AF65-F5344CB8AC3E}">
        <p14:creationId xmlns:p14="http://schemas.microsoft.com/office/powerpoint/2010/main" val="3703455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producto final debería ser algo similar al </a:t>
            </a:r>
            <a:r>
              <a:rPr lang="es-ES" dirty="0" err="1"/>
              <a:t>Satisfyer</a:t>
            </a:r>
            <a:r>
              <a:rPr lang="es-ES" dirty="0"/>
              <a:t> </a:t>
            </a:r>
            <a:r>
              <a:rPr lang="es-ES" dirty="0" err="1"/>
              <a:t>Men</a:t>
            </a:r>
            <a:r>
              <a:rPr lang="es-ES" dirty="0"/>
              <a:t> </a:t>
            </a:r>
            <a:r>
              <a:rPr lang="es-ES" dirty="0" err="1"/>
              <a:t>One</a:t>
            </a:r>
            <a:r>
              <a:rPr lang="es-ES" dirty="0"/>
              <a:t>, con la capacidad de cambiar el relieve interior. Esto no debería ser demasiado complicado: dispone de un caparazón y la parte interna de silicona se puede cambiar sin demasiado problema. </a:t>
            </a:r>
          </a:p>
          <a:p>
            <a:endParaRPr lang="es-ES" dirty="0"/>
          </a:p>
          <a:p>
            <a:r>
              <a:rPr lang="es-ES" dirty="0"/>
              <a:t>¿Alguien tiene alguna sugerencia que se podría implementar para mejorar este prototipo que planteamos?</a:t>
            </a:r>
          </a:p>
          <a:p>
            <a:endParaRPr lang="es-ES" dirty="0"/>
          </a:p>
          <a:p>
            <a:r>
              <a:rPr lang="es-ES" dirty="0"/>
              <a:t>Un ejemplo de mejora sería un modificador de temperatura: al final y al cabo, otro de los puntos clave de cara a obtener placer es la temperatura del cuerpo humano en conjunción con su lubricación. También se podría intentar diseñar de tal forma que vaya poco a poco dispensando lubricante de forma automática. </a:t>
            </a:r>
          </a:p>
        </p:txBody>
      </p:sp>
      <p:sp>
        <p:nvSpPr>
          <p:cNvPr id="4" name="Slide Number Placeholder 3"/>
          <p:cNvSpPr>
            <a:spLocks noGrp="1"/>
          </p:cNvSpPr>
          <p:nvPr>
            <p:ph type="sldNum" sz="quarter" idx="5"/>
          </p:nvPr>
        </p:nvSpPr>
        <p:spPr/>
        <p:txBody>
          <a:bodyPr/>
          <a:lstStyle/>
          <a:p>
            <a:fld id="{8D4E5070-8540-48DC-B924-B2607FFE6BF7}" type="slidenum">
              <a:rPr lang="es-ES" smtClean="0"/>
              <a:t>48</a:t>
            </a:fld>
            <a:endParaRPr lang="es-ES"/>
          </a:p>
        </p:txBody>
      </p:sp>
    </p:spTree>
    <p:extLst>
      <p:ext uri="{BB962C8B-B14F-4D97-AF65-F5344CB8AC3E}">
        <p14:creationId xmlns:p14="http://schemas.microsoft.com/office/powerpoint/2010/main" val="729250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Aunque no se ha entrado en detalle, ahora que hemos hablado de los dos juguetes, aprovecho para hablar sobre el impacto del material en la limpieza. </a:t>
            </a:r>
          </a:p>
          <a:p>
            <a:r>
              <a:rPr lang="es-ES" dirty="0"/>
              <a:t>No todos los juguetes se limpian igual. Generalmente hablando, la opción más sencilla es sumergirlos en agua hirviendo, pero esto no es posible en algunos materiales o en juguetes con componentes electrónicos.</a:t>
            </a:r>
          </a:p>
          <a:p>
            <a:r>
              <a:rPr lang="es-ES" dirty="0"/>
              <a:t>Por ello, se crean nuevos productos de limpieza a este fin y casi todas las compañías productoras y distribuidoras tienen su propio producto, de la misma forma que casi todas tienen lubricante neutro.. Al final estos productos son desinfectantes normales y corrientes que matan las bacterias, con algunos criterios de diseño específicos, como no usar alcohol.</a:t>
            </a:r>
          </a:p>
        </p:txBody>
      </p:sp>
      <p:sp>
        <p:nvSpPr>
          <p:cNvPr id="4" name="Slide Number Placeholder 3"/>
          <p:cNvSpPr>
            <a:spLocks noGrp="1"/>
          </p:cNvSpPr>
          <p:nvPr>
            <p:ph type="sldNum" sz="quarter" idx="5"/>
          </p:nvPr>
        </p:nvSpPr>
        <p:spPr/>
        <p:txBody>
          <a:bodyPr/>
          <a:lstStyle/>
          <a:p>
            <a:fld id="{8D4E5070-8540-48DC-B924-B2607FFE6BF7}" type="slidenum">
              <a:rPr lang="es-ES" smtClean="0"/>
              <a:t>49</a:t>
            </a:fld>
            <a:endParaRPr lang="es-ES"/>
          </a:p>
        </p:txBody>
      </p:sp>
    </p:spTree>
    <p:extLst>
      <p:ext uri="{BB962C8B-B14F-4D97-AF65-F5344CB8AC3E}">
        <p14:creationId xmlns:p14="http://schemas.microsoft.com/office/powerpoint/2010/main" val="9863068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Comentar lo que hay en la diapo. </a:t>
            </a:r>
          </a:p>
          <a:p>
            <a:endParaRPr lang="es-ES" dirty="0"/>
          </a:p>
          <a:p>
            <a:r>
              <a:rPr lang="es-ES" dirty="0"/>
              <a:t>Explicar el funcionamiento del ERM motor de vibración:</a:t>
            </a:r>
          </a:p>
          <a:p>
            <a:r>
              <a:rPr lang="es-ES" dirty="0"/>
              <a:t>El motor tiene una parte intencionadamente desbalanceada, la cual mueve. Según va aumentando la velocidad, obliga a la superficie sobre la que se encuentra (generalmente esa parte está tapada) a moverse, pero al estar bloqueada lo que se consigue es una vibración de mayor o menor intensidad en función de la velocidad de rotación.</a:t>
            </a:r>
          </a:p>
          <a:p>
            <a:endParaRPr lang="es-ES" dirty="0"/>
          </a:p>
          <a:p>
            <a:r>
              <a:rPr lang="es-ES" dirty="0"/>
              <a:t>Pueden ser de distintos tamaños.</a:t>
            </a:r>
          </a:p>
        </p:txBody>
      </p:sp>
      <p:sp>
        <p:nvSpPr>
          <p:cNvPr id="4" name="Slide Number Placeholder 3"/>
          <p:cNvSpPr>
            <a:spLocks noGrp="1"/>
          </p:cNvSpPr>
          <p:nvPr>
            <p:ph type="sldNum" sz="quarter" idx="5"/>
          </p:nvPr>
        </p:nvSpPr>
        <p:spPr/>
        <p:txBody>
          <a:bodyPr/>
          <a:lstStyle/>
          <a:p>
            <a:fld id="{8D4E5070-8540-48DC-B924-B2607FFE6BF7}" type="slidenum">
              <a:rPr lang="es-ES" smtClean="0"/>
              <a:t>51</a:t>
            </a:fld>
            <a:endParaRPr lang="es-ES"/>
          </a:p>
        </p:txBody>
      </p:sp>
    </p:spTree>
    <p:extLst>
      <p:ext uri="{BB962C8B-B14F-4D97-AF65-F5344CB8AC3E}">
        <p14:creationId xmlns:p14="http://schemas.microsoft.com/office/powerpoint/2010/main" val="705835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¿Alguien me puede explicar brevemente como funcionan estos juguetes?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Esta tecnología lleva existiendo mucho tiempo, y es la tecnología principal existente en vibradores. Esto demuestra que no hace falta reinventar la rueda para crear juguetes efectivos.</a:t>
            </a:r>
          </a:p>
          <a:p>
            <a:endParaRPr lang="es-ES" dirty="0"/>
          </a:p>
          <a:p>
            <a:r>
              <a:rPr lang="es-ES" dirty="0"/>
              <a:t>Al final, no es tanto la tecnología el factor limitante sino el diseño: ¿Qué va a hacer tu juguete especial? ¿por qué alguien debería comprar el tuyo en vez de otro?</a:t>
            </a:r>
          </a:p>
        </p:txBody>
      </p:sp>
      <p:sp>
        <p:nvSpPr>
          <p:cNvPr id="4" name="Slide Number Placeholder 3"/>
          <p:cNvSpPr>
            <a:spLocks noGrp="1"/>
          </p:cNvSpPr>
          <p:nvPr>
            <p:ph type="sldNum" sz="quarter" idx="5"/>
          </p:nvPr>
        </p:nvSpPr>
        <p:spPr/>
        <p:txBody>
          <a:bodyPr/>
          <a:lstStyle/>
          <a:p>
            <a:fld id="{8D4E5070-8540-48DC-B924-B2607FFE6BF7}" type="slidenum">
              <a:rPr lang="es-ES" smtClean="0"/>
              <a:t>52</a:t>
            </a:fld>
            <a:endParaRPr lang="es-ES"/>
          </a:p>
        </p:txBody>
      </p:sp>
    </p:spTree>
    <p:extLst>
      <p:ext uri="{BB962C8B-B14F-4D97-AF65-F5344CB8AC3E}">
        <p14:creationId xmlns:p14="http://schemas.microsoft.com/office/powerpoint/2010/main" val="2589070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Debido a este mecanismo, la estructura general de un vibrador es la siguiente:</a:t>
            </a:r>
          </a:p>
        </p:txBody>
      </p:sp>
      <p:sp>
        <p:nvSpPr>
          <p:cNvPr id="4" name="Slide Number Placeholder 3"/>
          <p:cNvSpPr>
            <a:spLocks noGrp="1"/>
          </p:cNvSpPr>
          <p:nvPr>
            <p:ph type="sldNum" sz="quarter" idx="5"/>
          </p:nvPr>
        </p:nvSpPr>
        <p:spPr/>
        <p:txBody>
          <a:bodyPr/>
          <a:lstStyle/>
          <a:p>
            <a:fld id="{8D4E5070-8540-48DC-B924-B2607FFE6BF7}" type="slidenum">
              <a:rPr lang="es-ES" smtClean="0"/>
              <a:t>53</a:t>
            </a:fld>
            <a:endParaRPr lang="es-ES"/>
          </a:p>
        </p:txBody>
      </p:sp>
    </p:spTree>
    <p:extLst>
      <p:ext uri="{BB962C8B-B14F-4D97-AF65-F5344CB8AC3E}">
        <p14:creationId xmlns:p14="http://schemas.microsoft.com/office/powerpoint/2010/main" val="501016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¿Alguien me puede explicar brevemente como funcionan estos juguetes?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Esta tecnología lleva existiendo mucho tiempo, y es la tecnología principal existente en vibradores. Esto demuestra que no hace falta reinventar la rueda para crear juguetes efectivos.</a:t>
            </a:r>
          </a:p>
          <a:p>
            <a:endParaRPr lang="es-ES" dirty="0"/>
          </a:p>
          <a:p>
            <a:r>
              <a:rPr lang="es-ES" dirty="0"/>
              <a:t>Al final, no es tanto la tecnología el factor limitante sino el diseño: ¿Qué va a hacer tu juguete especial? ¿por qué alguien debería comprar el tuyo en vez de otro?</a:t>
            </a:r>
          </a:p>
        </p:txBody>
      </p:sp>
      <p:sp>
        <p:nvSpPr>
          <p:cNvPr id="4" name="Slide Number Placeholder 3"/>
          <p:cNvSpPr>
            <a:spLocks noGrp="1"/>
          </p:cNvSpPr>
          <p:nvPr>
            <p:ph type="sldNum" sz="quarter" idx="5"/>
          </p:nvPr>
        </p:nvSpPr>
        <p:spPr/>
        <p:txBody>
          <a:bodyPr/>
          <a:lstStyle/>
          <a:p>
            <a:fld id="{8D4E5070-8540-48DC-B924-B2607FFE6BF7}" type="slidenum">
              <a:rPr lang="es-ES" smtClean="0"/>
              <a:t>54</a:t>
            </a:fld>
            <a:endParaRPr lang="es-ES"/>
          </a:p>
        </p:txBody>
      </p:sp>
    </p:spTree>
    <p:extLst>
      <p:ext uri="{BB962C8B-B14F-4D97-AF65-F5344CB8AC3E}">
        <p14:creationId xmlns:p14="http://schemas.microsoft.com/office/powerpoint/2010/main" val="1859262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¿Alguien me puede explicar brevemente como funcionan estos juguetes?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Esta tecnología lleva existiendo mucho tiempo, y es la tecnología principal existente en vibradores. Esto demuestra que no hace falta reinventar la rueda para crear juguetes efectivos.</a:t>
            </a:r>
          </a:p>
          <a:p>
            <a:endParaRPr lang="es-ES" dirty="0"/>
          </a:p>
          <a:p>
            <a:r>
              <a:rPr lang="es-ES" dirty="0"/>
              <a:t>Al final, no es tanto la tecnología el factor limitante sino el diseño: ¿Qué va a hacer tu juguete especial? ¿por qué alguien debería comprar el tuyo en vez de otro?</a:t>
            </a:r>
          </a:p>
        </p:txBody>
      </p:sp>
      <p:sp>
        <p:nvSpPr>
          <p:cNvPr id="4" name="Slide Number Placeholder 3"/>
          <p:cNvSpPr>
            <a:spLocks noGrp="1"/>
          </p:cNvSpPr>
          <p:nvPr>
            <p:ph type="sldNum" sz="quarter" idx="5"/>
          </p:nvPr>
        </p:nvSpPr>
        <p:spPr/>
        <p:txBody>
          <a:bodyPr/>
          <a:lstStyle/>
          <a:p>
            <a:fld id="{8D4E5070-8540-48DC-B924-B2607FFE6BF7}" type="slidenum">
              <a:rPr lang="es-ES" smtClean="0"/>
              <a:t>55</a:t>
            </a:fld>
            <a:endParaRPr lang="es-ES"/>
          </a:p>
        </p:txBody>
      </p:sp>
    </p:spTree>
    <p:extLst>
      <p:ext uri="{BB962C8B-B14F-4D97-AF65-F5344CB8AC3E}">
        <p14:creationId xmlns:p14="http://schemas.microsoft.com/office/powerpoint/2010/main" val="1672289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Por que si, resulta que nuestro cuerpo presenta una maquinaria biológica que conecta cada parte de nuestro cuerpo con el cerebro. </a:t>
            </a:r>
          </a:p>
          <a:p>
            <a:r>
              <a:rPr lang="es-ES" dirty="0"/>
              <a:t>Si, como lo oís. Para ello, existen lo que se llaman nervios pudendos, que están por nuestra pelvis, y son una locura porque permiten que la zona pélvica sea muy sensible en general.</a:t>
            </a:r>
          </a:p>
          <a:p>
            <a:r>
              <a:rPr lang="es-ES" dirty="0"/>
              <a:t>Como ya os he dicho, estos nervios se conectan con el cerebro para darle la información, pero no basta con esto. El cuerpo humano es complejo, no basta con el tacto, no. Hay que tener en cuenta la atracción, tanto física como personal hacia otra persona; y tampoco puede ser una fiesta. Tiene que estar regulado, que para raves ya están el </a:t>
            </a:r>
            <a:r>
              <a:rPr lang="es-ES" dirty="0" err="1"/>
              <a:t>fabrik</a:t>
            </a:r>
            <a:r>
              <a:rPr lang="es-ES" dirty="0"/>
              <a:t> o el rectorado </a:t>
            </a:r>
            <a:r>
              <a:rPr lang="es-ES" dirty="0" err="1"/>
              <a:t>upm</a:t>
            </a:r>
            <a:r>
              <a:rPr lang="es-ES" dirty="0"/>
              <a:t>. </a:t>
            </a:r>
          </a:p>
        </p:txBody>
      </p:sp>
      <p:sp>
        <p:nvSpPr>
          <p:cNvPr id="4" name="Slide Number Placeholder 3"/>
          <p:cNvSpPr>
            <a:spLocks noGrp="1"/>
          </p:cNvSpPr>
          <p:nvPr>
            <p:ph type="sldNum" sz="quarter" idx="5"/>
          </p:nvPr>
        </p:nvSpPr>
        <p:spPr/>
        <p:txBody>
          <a:bodyPr/>
          <a:lstStyle/>
          <a:p>
            <a:fld id="{8D4E5070-8540-48DC-B924-B2607FFE6BF7}" type="slidenum">
              <a:rPr lang="es-ES" smtClean="0"/>
              <a:t>8</a:t>
            </a:fld>
            <a:endParaRPr lang="es-ES"/>
          </a:p>
        </p:txBody>
      </p:sp>
    </p:spTree>
    <p:extLst>
      <p:ext uri="{BB962C8B-B14F-4D97-AF65-F5344CB8AC3E}">
        <p14:creationId xmlns:p14="http://schemas.microsoft.com/office/powerpoint/2010/main" val="752558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56</a:t>
            </a:fld>
            <a:endParaRPr lang="es-ES"/>
          </a:p>
        </p:txBody>
      </p:sp>
    </p:spTree>
    <p:extLst>
      <p:ext uri="{BB962C8B-B14F-4D97-AF65-F5344CB8AC3E}">
        <p14:creationId xmlns:p14="http://schemas.microsoft.com/office/powerpoint/2010/main" val="26564225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Hace unos meses había uno de rebajas y, por suerte, lo conseguí abrir sin problema sin romper nada. Volví a poner la silicona y demás, pero debe haber sido por pura suerte porque por lo visto hay muy pocas personas que pueden hacerlo. </a:t>
            </a:r>
          </a:p>
          <a:p>
            <a:endParaRPr lang="es-ES" dirty="0"/>
          </a:p>
          <a:p>
            <a:r>
              <a:rPr lang="es-ES" dirty="0"/>
              <a:t>Como además no saqué fotos del proceso porque no tenía pensado hacer esta charla, pues he tenido que recurrir al siguiente mejor material sin tener que abrirlo de nuevo: YouTube.</a:t>
            </a:r>
          </a:p>
          <a:p>
            <a:endParaRPr lang="es-ES" dirty="0"/>
          </a:p>
          <a:p>
            <a:r>
              <a:rPr lang="es-ES" dirty="0"/>
              <a:t>En este caso, Edu Sánchez hizo un video abriendo este juguete y estoy usando algunas imágenes sacadas de su video.</a:t>
            </a:r>
          </a:p>
          <a:p>
            <a:endParaRPr lang="es-ES" dirty="0"/>
          </a:p>
          <a:p>
            <a:endParaRPr lang="es-ES" dirty="0"/>
          </a:p>
          <a:p>
            <a:r>
              <a:rPr lang="es-ES" dirty="0"/>
              <a:t>https://www.youtube.com/watch?v=4mP6lqIORFY</a:t>
            </a:r>
          </a:p>
        </p:txBody>
      </p:sp>
      <p:sp>
        <p:nvSpPr>
          <p:cNvPr id="4" name="Slide Number Placeholder 3"/>
          <p:cNvSpPr>
            <a:spLocks noGrp="1"/>
          </p:cNvSpPr>
          <p:nvPr>
            <p:ph type="sldNum" sz="quarter" idx="5"/>
          </p:nvPr>
        </p:nvSpPr>
        <p:spPr/>
        <p:txBody>
          <a:bodyPr/>
          <a:lstStyle/>
          <a:p>
            <a:fld id="{8D4E5070-8540-48DC-B924-B2607FFE6BF7}" type="slidenum">
              <a:rPr lang="es-ES" smtClean="0"/>
              <a:t>57</a:t>
            </a:fld>
            <a:endParaRPr lang="es-ES"/>
          </a:p>
        </p:txBody>
      </p:sp>
    </p:spTree>
    <p:extLst>
      <p:ext uri="{BB962C8B-B14F-4D97-AF65-F5344CB8AC3E}">
        <p14:creationId xmlns:p14="http://schemas.microsoft.com/office/powerpoint/2010/main" val="681980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Así es por dentro. Se trata de un objeto más grande que el palmo de una mano con un cabezal (extraíble) de silicona. Este cabezal, si fuese necesario, se puede reemplazar. </a:t>
            </a:r>
          </a:p>
          <a:p>
            <a:endParaRPr lang="es-ES" dirty="0"/>
          </a:p>
          <a:p>
            <a:r>
              <a:rPr lang="es-ES" dirty="0"/>
              <a:t>El mecanismo en si es sencillo: tienes una batería conectada a un rotor. Este rotor, a su vez, está conectado a un pistón que golpea una membrana de una forma muy rápida.  Esto, a través de un túnel que almacena aire, acaba cambiando rápidamente la presión, creando un efecto de succión muy intenso.</a:t>
            </a:r>
          </a:p>
          <a:p>
            <a:r>
              <a:rPr lang="es-ES" dirty="0"/>
              <a:t>Todo se regula mediante los botones que están conectados a la placa base.</a:t>
            </a:r>
          </a:p>
          <a:p>
            <a:endParaRPr lang="es-ES" dirty="0"/>
          </a:p>
          <a:p>
            <a:r>
              <a:rPr lang="es-ES" dirty="0"/>
              <a:t>Como se puede apreciar, es un sistema muy sencillo, pero que a su vez ha revolucionado el mercado. Sin embargo, el </a:t>
            </a:r>
            <a:r>
              <a:rPr lang="es-ES" dirty="0" err="1"/>
              <a:t>Satisfyer</a:t>
            </a:r>
            <a:r>
              <a:rPr lang="es-ES" dirty="0"/>
              <a:t> es especial por otro motivo. </a:t>
            </a:r>
          </a:p>
          <a:p>
            <a:endParaRPr lang="es-ES" dirty="0"/>
          </a:p>
          <a:p>
            <a:r>
              <a:rPr lang="es-ES" dirty="0"/>
              <a:t>¿Alguien sabe qué es la cajita negra que, aparentemente, no sirve para nada?</a:t>
            </a:r>
          </a:p>
          <a:p>
            <a:endParaRPr lang="es-ES" dirty="0"/>
          </a:p>
          <a:p>
            <a:r>
              <a:rPr lang="es-ES" dirty="0"/>
              <a:t>Es un contrapeso. ¿alguna vez habéis intentado coger algo que pesaba más de un lado que de otro? ¿a que cansa?</a:t>
            </a:r>
          </a:p>
          <a:p>
            <a:r>
              <a:rPr lang="es-ES" dirty="0"/>
              <a:t>Precisamente para evitar esto añadieron un contrapeso, para que pudieras estar durante horas con este juguete.</a:t>
            </a:r>
          </a:p>
          <a:p>
            <a:endParaRPr lang="es-ES" dirty="0"/>
          </a:p>
          <a:p>
            <a:endParaRPr lang="es-ES" dirty="0"/>
          </a:p>
          <a:p>
            <a:r>
              <a:rPr lang="es-ES" dirty="0"/>
              <a:t>¿Alguien me puede decir una característica de este sistema con la que haya que tener cuidado?</a:t>
            </a:r>
          </a:p>
          <a:p>
            <a:r>
              <a:rPr lang="es-ES" dirty="0"/>
              <a:t>Una curiosidad es que el efecto de succión de este tipo de juguetes es muy intenso y puede doler a algunas personas, y por ello hay que tener cuidado con los succionadores de clítoris.</a:t>
            </a:r>
          </a:p>
          <a:p>
            <a:endParaRPr lang="es-ES" dirty="0"/>
          </a:p>
          <a:p>
            <a:r>
              <a:rPr lang="es-ES" dirty="0"/>
              <a:t>Además, ¿se os ocurre alguna mejora posible?</a:t>
            </a:r>
          </a:p>
          <a:p>
            <a:endParaRPr lang="es-ES" dirty="0"/>
          </a:p>
          <a:p>
            <a:r>
              <a:rPr lang="es-ES" dirty="0"/>
              <a:t>Anécdota graciosa: cuando lo desmantelé, mi objetivo era instalar un calefactor para reptiles pequeño que generase calor. </a:t>
            </a:r>
          </a:p>
        </p:txBody>
      </p:sp>
      <p:sp>
        <p:nvSpPr>
          <p:cNvPr id="4" name="Slide Number Placeholder 3"/>
          <p:cNvSpPr>
            <a:spLocks noGrp="1"/>
          </p:cNvSpPr>
          <p:nvPr>
            <p:ph type="sldNum" sz="quarter" idx="5"/>
          </p:nvPr>
        </p:nvSpPr>
        <p:spPr/>
        <p:txBody>
          <a:bodyPr/>
          <a:lstStyle/>
          <a:p>
            <a:fld id="{8D4E5070-8540-48DC-B924-B2607FFE6BF7}" type="slidenum">
              <a:rPr lang="es-ES" smtClean="0"/>
              <a:t>58</a:t>
            </a:fld>
            <a:endParaRPr lang="es-ES"/>
          </a:p>
        </p:txBody>
      </p:sp>
    </p:spTree>
    <p:extLst>
      <p:ext uri="{BB962C8B-B14F-4D97-AF65-F5344CB8AC3E}">
        <p14:creationId xmlns:p14="http://schemas.microsoft.com/office/powerpoint/2010/main" val="25129937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Particular énfasis en que no se parecen tanto…</a:t>
            </a:r>
          </a:p>
        </p:txBody>
      </p:sp>
      <p:sp>
        <p:nvSpPr>
          <p:cNvPr id="4" name="Slide Number Placeholder 3"/>
          <p:cNvSpPr>
            <a:spLocks noGrp="1"/>
          </p:cNvSpPr>
          <p:nvPr>
            <p:ph type="sldNum" sz="quarter" idx="5"/>
          </p:nvPr>
        </p:nvSpPr>
        <p:spPr/>
        <p:txBody>
          <a:bodyPr/>
          <a:lstStyle/>
          <a:p>
            <a:fld id="{8D4E5070-8540-48DC-B924-B2607FFE6BF7}" type="slidenum">
              <a:rPr lang="es-ES" smtClean="0"/>
              <a:t>59</a:t>
            </a:fld>
            <a:endParaRPr lang="es-ES"/>
          </a:p>
        </p:txBody>
      </p:sp>
    </p:spTree>
    <p:extLst>
      <p:ext uri="{BB962C8B-B14F-4D97-AF65-F5344CB8AC3E}">
        <p14:creationId xmlns:p14="http://schemas.microsoft.com/office/powerpoint/2010/main" val="923665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Esto es algo de lo que ya hemos hablado muy brevemente sobre la estabilidad y la prevención.</a:t>
            </a:r>
          </a:p>
          <a:p>
            <a:r>
              <a:rPr lang="es-ES" dirty="0"/>
              <a:t>Por ejemplo, no meter en agua juguetes defectuosos con componentes electrónicos, no limpiarlos con agua hirviendo si se puede evitar, no correr riesgos </a:t>
            </a:r>
            <a:r>
              <a:rPr lang="es-ES" dirty="0" err="1"/>
              <a:t>innnecesarios</a:t>
            </a:r>
            <a:r>
              <a:rPr lang="es-ES" dirty="0"/>
              <a:t>, etc. También hemos hablado de una forma de aumentar la estabilidad de un juguete. </a:t>
            </a:r>
          </a:p>
          <a:p>
            <a:endParaRPr lang="es-ES" dirty="0"/>
          </a:p>
          <a:p>
            <a:r>
              <a:rPr lang="es-ES" dirty="0"/>
              <a:t>¿Alguien podría decirme cuál es uno de los accidentes más comunes en juguetes de tipo “penetrante”?</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60</a:t>
            </a:fld>
            <a:endParaRPr lang="es-ES"/>
          </a:p>
        </p:txBody>
      </p:sp>
    </p:spTree>
    <p:extLst>
      <p:ext uri="{BB962C8B-B14F-4D97-AF65-F5344CB8AC3E}">
        <p14:creationId xmlns:p14="http://schemas.microsoft.com/office/powerpoint/2010/main" val="1821319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Perderlos en el interior de algún agujero. Este es parte del motivo por el que muchos juguetes están diseñados para evitar esto.</a:t>
            </a:r>
          </a:p>
          <a:p>
            <a:endParaRPr lang="es-ES" dirty="0"/>
          </a:p>
          <a:p>
            <a:r>
              <a:rPr lang="es-ES" dirty="0"/>
              <a:t>Esto es una radiografía de una persona que tiene un juguete penetrante como un </a:t>
            </a:r>
            <a:r>
              <a:rPr lang="es-ES" dirty="0" err="1"/>
              <a:t>dildo</a:t>
            </a:r>
            <a:r>
              <a:rPr lang="es-ES" dirty="0"/>
              <a:t> o vibrador en su ano, seguido de unas pinzas de cocina que usa para intentar extraerlo. </a:t>
            </a:r>
          </a:p>
          <a:p>
            <a:r>
              <a:rPr lang="es-ES" dirty="0"/>
              <a:t>Creo que nadie envidia esta situación.</a:t>
            </a:r>
          </a:p>
          <a:p>
            <a:endParaRPr lang="es-ES" dirty="0"/>
          </a:p>
          <a:p>
            <a:r>
              <a:rPr lang="es-ES" dirty="0"/>
              <a:t>¿A alguien se le ocurre una forma de evitar esto?</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61</a:t>
            </a:fld>
            <a:endParaRPr lang="es-ES"/>
          </a:p>
        </p:txBody>
      </p:sp>
    </p:spTree>
    <p:extLst>
      <p:ext uri="{BB962C8B-B14F-4D97-AF65-F5344CB8AC3E}">
        <p14:creationId xmlns:p14="http://schemas.microsoft.com/office/powerpoint/2010/main" val="42861825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Incluir una base fuerte y solida, con un tamaño adecuado para el uso esperado del juguete, resulta una forma simple pero eficiente.</a:t>
            </a:r>
          </a:p>
          <a:p>
            <a:r>
              <a:rPr lang="es-ES" dirty="0"/>
              <a:t>Hay que tener cuidado de que la base sea de un buen material y que no se interponga en el placer, es decir, que resulte cómoda.</a:t>
            </a:r>
          </a:p>
          <a:p>
            <a:endParaRPr lang="es-ES" dirty="0"/>
          </a:p>
          <a:p>
            <a:r>
              <a:rPr lang="es-ES" dirty="0"/>
              <a:t>Pero claro, hay más formas de hacer esto. ¿A alguien se le ocurren?</a:t>
            </a:r>
          </a:p>
        </p:txBody>
      </p:sp>
      <p:sp>
        <p:nvSpPr>
          <p:cNvPr id="4" name="Slide Number Placeholder 3"/>
          <p:cNvSpPr>
            <a:spLocks noGrp="1"/>
          </p:cNvSpPr>
          <p:nvPr>
            <p:ph type="sldNum" sz="quarter" idx="5"/>
          </p:nvPr>
        </p:nvSpPr>
        <p:spPr/>
        <p:txBody>
          <a:bodyPr/>
          <a:lstStyle/>
          <a:p>
            <a:fld id="{8D4E5070-8540-48DC-B924-B2607FFE6BF7}" type="slidenum">
              <a:rPr lang="es-ES" smtClean="0"/>
              <a:t>62</a:t>
            </a:fld>
            <a:endParaRPr lang="es-ES"/>
          </a:p>
        </p:txBody>
      </p:sp>
    </p:spTree>
    <p:extLst>
      <p:ext uri="{BB962C8B-B14F-4D97-AF65-F5344CB8AC3E}">
        <p14:creationId xmlns:p14="http://schemas.microsoft.com/office/powerpoint/2010/main" val="2382127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863A8-9A8E-4012-757D-5D3C25766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418D90-36D9-7B17-53EC-F726929026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4371B-33DB-E38B-8A68-668710984E18}"/>
              </a:ext>
            </a:extLst>
          </p:cNvPr>
          <p:cNvSpPr>
            <a:spLocks noGrp="1"/>
          </p:cNvSpPr>
          <p:nvPr>
            <p:ph type="body" idx="1"/>
          </p:nvPr>
        </p:nvSpPr>
        <p:spPr/>
        <p:txBody>
          <a:bodyPr/>
          <a:lstStyle/>
          <a:p>
            <a:r>
              <a:rPr lang="es-ES" dirty="0"/>
              <a:t>El producto final debería ser algo similar al </a:t>
            </a:r>
            <a:r>
              <a:rPr lang="es-ES" dirty="0" err="1"/>
              <a:t>Satisfyer</a:t>
            </a:r>
            <a:r>
              <a:rPr lang="es-ES" dirty="0"/>
              <a:t> </a:t>
            </a:r>
            <a:r>
              <a:rPr lang="es-ES" dirty="0" err="1"/>
              <a:t>Men</a:t>
            </a:r>
            <a:r>
              <a:rPr lang="es-ES" dirty="0"/>
              <a:t> </a:t>
            </a:r>
            <a:r>
              <a:rPr lang="es-ES" dirty="0" err="1"/>
              <a:t>One</a:t>
            </a:r>
            <a:r>
              <a:rPr lang="es-ES" dirty="0"/>
              <a:t>, con la capacidad de cambiar el relieve interior. Esto no debería ser demasiado complicado: dispone de un caparazón y la parte interna de silicona se puede cambiar sin demasiado problema. </a:t>
            </a:r>
          </a:p>
          <a:p>
            <a:endParaRPr lang="es-ES" dirty="0"/>
          </a:p>
          <a:p>
            <a:r>
              <a:rPr lang="es-ES" dirty="0"/>
              <a:t>¿Alguien tiene alguna sugerencia que se podría implementar para mejorar este prototipo que planteamos?</a:t>
            </a:r>
          </a:p>
          <a:p>
            <a:endParaRPr lang="es-ES" dirty="0"/>
          </a:p>
          <a:p>
            <a:r>
              <a:rPr lang="es-ES" dirty="0"/>
              <a:t>Un ejemplo de mejora sería un modificador de temperatura: al final y al cabo, otro de los puntos clave de cara a obtener placer es la temperatura del cuerpo humano en conjunción con su lubricación. También se podría intentar diseñar de tal forma que vaya poco a poco dispensando lubricante de forma automática. </a:t>
            </a:r>
          </a:p>
        </p:txBody>
      </p:sp>
      <p:sp>
        <p:nvSpPr>
          <p:cNvPr id="4" name="Slide Number Placeholder 3">
            <a:extLst>
              <a:ext uri="{FF2B5EF4-FFF2-40B4-BE49-F238E27FC236}">
                <a16:creationId xmlns:a16="http://schemas.microsoft.com/office/drawing/2014/main" id="{4B22575C-F1F0-EFE3-FD63-35D95F636D33}"/>
              </a:ext>
            </a:extLst>
          </p:cNvPr>
          <p:cNvSpPr>
            <a:spLocks noGrp="1"/>
          </p:cNvSpPr>
          <p:nvPr>
            <p:ph type="sldNum" sz="quarter" idx="5"/>
          </p:nvPr>
        </p:nvSpPr>
        <p:spPr/>
        <p:txBody>
          <a:bodyPr/>
          <a:lstStyle/>
          <a:p>
            <a:fld id="{8D4E5070-8540-48DC-B924-B2607FFE6BF7}" type="slidenum">
              <a:rPr lang="es-ES" smtClean="0"/>
              <a:t>63</a:t>
            </a:fld>
            <a:endParaRPr lang="es-ES"/>
          </a:p>
        </p:txBody>
      </p:sp>
    </p:spTree>
    <p:extLst>
      <p:ext uri="{BB962C8B-B14F-4D97-AF65-F5344CB8AC3E}">
        <p14:creationId xmlns:p14="http://schemas.microsoft.com/office/powerpoint/2010/main" val="42851010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Bibliografía:</a:t>
            </a:r>
            <a:br>
              <a:rPr lang="es-ES" dirty="0"/>
            </a:br>
            <a:endParaRPr lang="es-ES" dirty="0"/>
          </a:p>
          <a:p>
            <a:endParaRPr lang="es-ES" dirty="0"/>
          </a:p>
          <a:p>
            <a:r>
              <a:rPr lang="es-ES" dirty="0"/>
              <a:t>https://elpais.com/buenavida/2020-07-03/de-pseudoterapia-a-liberacion-sexual-la-histerica-historia-del-vibrador.html</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https://www.sciencedirect.com/topics/medicine-and-dentistry/coitus</a:t>
            </a:r>
          </a:p>
          <a:p>
            <a:endParaRPr lang="es-ES" dirty="0"/>
          </a:p>
          <a:p>
            <a:r>
              <a:rPr lang="es-ES" dirty="0"/>
              <a:t>https://fr.wikipedia.org/wiki/Joseph_Mortimer_Granville</a:t>
            </a:r>
          </a:p>
          <a:p>
            <a:endParaRPr lang="es-ES" dirty="0"/>
          </a:p>
          <a:p>
            <a:r>
              <a:rPr lang="es-ES" dirty="0"/>
              <a:t>https://theconversation.com/vibrators-had-a-long-history-as-medical-quackery-before-feminists-rebranded-them-as-sex-toys-132577#:~:text=The%20first%20electro%2Dmechanical%20vibrator,device%20for%20stimulating%20ailing%20nerves.</a:t>
            </a:r>
          </a:p>
          <a:p>
            <a:endParaRPr lang="es-ES" dirty="0"/>
          </a:p>
          <a:p>
            <a:r>
              <a:rPr lang="es-ES" dirty="0"/>
              <a:t>https://www.ripleys.com/weird-news/dr-macauras-blood-circulator/</a:t>
            </a:r>
          </a:p>
          <a:p>
            <a:endParaRPr lang="es-ES" dirty="0"/>
          </a:p>
          <a:p>
            <a:r>
              <a:rPr lang="es-ES" dirty="0"/>
              <a:t>https://en.wikipedia.org/wiki/Pulsocon#cite_note-:0-3</a:t>
            </a:r>
          </a:p>
          <a:p>
            <a:endParaRPr lang="es-ES" dirty="0"/>
          </a:p>
          <a:p>
            <a:r>
              <a:rPr lang="es-ES" dirty="0"/>
              <a:t>http://www.vibratormuseum.com/handcrank/</a:t>
            </a:r>
          </a:p>
          <a:p>
            <a:endParaRPr lang="es-ES" dirty="0"/>
          </a:p>
          <a:p>
            <a:r>
              <a:rPr lang="es-ES" dirty="0"/>
              <a:t>https://helloclue.com/articles/culture/a-short-history-of-the-vibrator</a:t>
            </a:r>
          </a:p>
          <a:p>
            <a:endParaRPr lang="es-ES" dirty="0"/>
          </a:p>
          <a:p>
            <a:r>
              <a:rPr lang="es-ES" dirty="0"/>
              <a:t>https://www.museumofsex.com/</a:t>
            </a:r>
          </a:p>
          <a:p>
            <a:endParaRPr lang="es-ES" dirty="0"/>
          </a:p>
          <a:p>
            <a:r>
              <a:rPr lang="es-ES" dirty="0"/>
              <a:t>https://www.nytimes.com/2015/08/16/nyregion/from-the-vault-of-the-museum-of-sex-macauras-pulsocon.html</a:t>
            </a:r>
          </a:p>
          <a:p>
            <a:endParaRPr lang="es-ES" dirty="0"/>
          </a:p>
          <a:p>
            <a:r>
              <a:rPr lang="es-ES" dirty="0"/>
              <a:t>https://www.dailymail.co.uk/travel/travel_news/article-4518498/San-Francisco-Vibrator-Museum-reveals-antique-devices.html</a:t>
            </a:r>
          </a:p>
          <a:p>
            <a:endParaRPr lang="es-ES" dirty="0"/>
          </a:p>
          <a:p>
            <a:r>
              <a:rPr lang="es-ES" dirty="0"/>
              <a:t>https://www.encyclopedia.com/environment/encyclopedias-almanacs-transcripts-and-maps/orgy-orgy-medieval-and-modern-europe</a:t>
            </a:r>
          </a:p>
          <a:p>
            <a:endParaRPr lang="es-ES" dirty="0"/>
          </a:p>
          <a:p>
            <a:r>
              <a:rPr lang="es-ES" dirty="0"/>
              <a:t>https://www.ncbi.nlm.nih.gov/pmc/articles/PMC6279607/</a:t>
            </a:r>
          </a:p>
          <a:p>
            <a:endParaRPr lang="es-ES" dirty="0"/>
          </a:p>
          <a:p>
            <a:r>
              <a:rPr lang="es-ES" dirty="0"/>
              <a:t>https://en.wikipedia.org/wiki/Homosexuality_in_medieval_Europe</a:t>
            </a:r>
          </a:p>
          <a:p>
            <a:endParaRPr lang="es-ES" dirty="0"/>
          </a:p>
          <a:p>
            <a:r>
              <a:rPr lang="es-ES" dirty="0"/>
              <a:t>https://sitn.hms.harvard.edu/flash/2017/love-actually-science-behind-lust-attraction-companionship/</a:t>
            </a:r>
          </a:p>
          <a:p>
            <a:endParaRPr lang="es-ES" dirty="0"/>
          </a:p>
          <a:p>
            <a:r>
              <a:rPr lang="es-ES" dirty="0"/>
              <a:t>https://en.wikipedia.org/wiki/Pudendal_nerve</a:t>
            </a:r>
          </a:p>
          <a:p>
            <a:endParaRPr lang="es-ES" dirty="0"/>
          </a:p>
          <a:p>
            <a:r>
              <a:rPr lang="es-ES" dirty="0"/>
              <a:t>https://www.ncbi.nlm.nih.gov/pmc/articles/PMC5087698/</a:t>
            </a:r>
          </a:p>
          <a:p>
            <a:br>
              <a:rPr lang="es-ES" dirty="0"/>
            </a:br>
            <a:r>
              <a:rPr lang="es-ES" dirty="0"/>
              <a:t>http://www.pudendalhope.info/sites/default/files/MalePudendalNerve.jpg</a:t>
            </a:r>
          </a:p>
          <a:p>
            <a:endParaRPr lang="es-ES" dirty="0"/>
          </a:p>
          <a:p>
            <a:r>
              <a:rPr lang="es-ES" dirty="0"/>
              <a:t>http://www.pudendalhope.info/sites/default/files/FemalePudendalNerve.jpg</a:t>
            </a:r>
          </a:p>
          <a:p>
            <a:endParaRPr lang="es-ES" dirty="0"/>
          </a:p>
          <a:p>
            <a:r>
              <a:rPr lang="es-ES" dirty="0"/>
              <a:t>http://www.pudendalhope.info/node/13#Female_Pudendal_Nerve</a:t>
            </a:r>
          </a:p>
          <a:p>
            <a:endParaRPr lang="es-ES" dirty="0"/>
          </a:p>
          <a:p>
            <a:r>
              <a:rPr lang="es-ES" dirty="0"/>
              <a:t>https://www.refinery29.com/en-us/why-does-sex-feel-good-sexual-pleasure</a:t>
            </a:r>
          </a:p>
          <a:p>
            <a:endParaRPr lang="es-ES" dirty="0"/>
          </a:p>
          <a:p>
            <a:r>
              <a:rPr lang="es-ES" dirty="0"/>
              <a:t>http://news.bbc.co.uk/2/hi/science/nature/4713323.stm</a:t>
            </a:r>
          </a:p>
          <a:p>
            <a:endParaRPr lang="es-ES" dirty="0"/>
          </a:p>
          <a:p>
            <a:r>
              <a:rPr lang="es-ES" dirty="0"/>
              <a:t>https://thetoy.org/sex-toys-a-brief-history/</a:t>
            </a:r>
          </a:p>
          <a:p>
            <a:endParaRPr lang="es-ES" dirty="0"/>
          </a:p>
          <a:p>
            <a:r>
              <a:rPr lang="es-ES" dirty="0"/>
              <a:t>https://www.healthline.com/health/types-of-penises</a:t>
            </a:r>
          </a:p>
          <a:p>
            <a:endParaRPr lang="es-ES" dirty="0"/>
          </a:p>
          <a:p>
            <a:r>
              <a:rPr lang="es-ES" dirty="0"/>
              <a:t>https://www.platanomelon.com/products/limpiador-platanomelon</a:t>
            </a:r>
          </a:p>
          <a:p>
            <a:endParaRPr lang="es-ES" dirty="0"/>
          </a:p>
          <a:p>
            <a:r>
              <a:rPr lang="es-ES" dirty="0"/>
              <a:t>https://sg.theasianparent.com/types-of-vaginas</a:t>
            </a:r>
          </a:p>
          <a:p>
            <a:endParaRPr lang="es-ES" dirty="0"/>
          </a:p>
          <a:p>
            <a:r>
              <a:rPr lang="es-ES" dirty="0"/>
              <a:t>https://en.wikipedia.org/wiki/Clitoris</a:t>
            </a:r>
          </a:p>
          <a:p>
            <a:endParaRPr lang="es-ES" dirty="0"/>
          </a:p>
          <a:p>
            <a:r>
              <a:rPr lang="es-ES" dirty="0"/>
              <a:t>https://www.smooth-on.com/product-line/dragon-skin/</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https://www.precisionmicrodrives.com/ab-004#:~:text=The%20Eccentric%20Rotating%20Mass%20vibration,a%20displacement%20of%20the%20motor.</a:t>
            </a:r>
          </a:p>
          <a:p>
            <a:endParaRPr lang="es-ES" dirty="0"/>
          </a:p>
          <a:p>
            <a:r>
              <a:rPr lang="es-ES" dirty="0"/>
              <a:t>https://thekinkycrafter.wordpress.com/general-craft-care-ideas/how-to-fix-your-vibrator/</a:t>
            </a:r>
          </a:p>
          <a:p>
            <a:endParaRPr lang="es-ES" dirty="0"/>
          </a:p>
          <a:p>
            <a:r>
              <a:rPr lang="es-ES" dirty="0"/>
              <a:t>https://www.youtube.com/watch?v=HDSee5_Fzuw</a:t>
            </a:r>
          </a:p>
          <a:p>
            <a:endParaRPr lang="es-ES" dirty="0"/>
          </a:p>
          <a:p>
            <a:r>
              <a:rPr lang="es-ES" dirty="0"/>
              <a:t>https://www.youtube.com/watch?v=JV5o6w6vOhw&amp;t=0s</a:t>
            </a:r>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64</a:t>
            </a:fld>
            <a:endParaRPr lang="es-ES"/>
          </a:p>
        </p:txBody>
      </p:sp>
    </p:spTree>
    <p:extLst>
      <p:ext uri="{BB962C8B-B14F-4D97-AF65-F5344CB8AC3E}">
        <p14:creationId xmlns:p14="http://schemas.microsoft.com/office/powerpoint/2010/main" val="339965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Antes de pasar al sistema endocrino me gustaría hacer una breve mención sobre las diferencias biológicas y su impacto en el placer. </a:t>
            </a:r>
          </a:p>
          <a:p>
            <a:r>
              <a:rPr lang="es-ES" dirty="0"/>
              <a:t>Un ejemplo claro de estas diferencias es el glande </a:t>
            </a:r>
            <a:r>
              <a:rPr lang="es-ES" dirty="0" err="1"/>
              <a:t>clitorial</a:t>
            </a:r>
            <a:r>
              <a:rPr lang="es-ES" dirty="0"/>
              <a:t>, o clítoris, que dispone de 8 000 terminaciones nerviosas; mientras que el pene solo dispone de 4 000.</a:t>
            </a:r>
          </a:p>
          <a:p>
            <a:r>
              <a:rPr lang="es-ES" dirty="0"/>
              <a:t>En general, el sistema reproductivo femenino es más sensible. </a:t>
            </a:r>
          </a:p>
          <a:p>
            <a:r>
              <a:rPr lang="es-ES" dirty="0"/>
              <a:t>Aunque parezca algo estupendo, esto tiene consecuencias: una sensibilidad mayor implica que hay cosas que podrían resultar muy placenteras o muy dolorosas, dependiendo de la persona y su experiencia; y además, en cada persona tiene forma y tamaño variante. Es algo perfectamente normal, y que a la hora de diseñar un juguete, se debe tener en cuenta.</a:t>
            </a:r>
          </a:p>
          <a:p>
            <a:endParaRPr lang="es-ES" dirty="0"/>
          </a:p>
          <a:p>
            <a:r>
              <a:rPr lang="es-ES" dirty="0"/>
              <a:t>Otra curiosidad es que los avestruces también tienen uno, pero como el trabajo no es diseñar juguetes para avestruces, vamos a obviarlo.</a:t>
            </a:r>
          </a:p>
        </p:txBody>
      </p:sp>
      <p:sp>
        <p:nvSpPr>
          <p:cNvPr id="4" name="Slide Number Placeholder 3"/>
          <p:cNvSpPr>
            <a:spLocks noGrp="1"/>
          </p:cNvSpPr>
          <p:nvPr>
            <p:ph type="sldNum" sz="quarter" idx="5"/>
          </p:nvPr>
        </p:nvSpPr>
        <p:spPr/>
        <p:txBody>
          <a:bodyPr/>
          <a:lstStyle/>
          <a:p>
            <a:fld id="{8D4E5070-8540-48DC-B924-B2607FFE6BF7}" type="slidenum">
              <a:rPr lang="es-ES" smtClean="0"/>
              <a:t>9</a:t>
            </a:fld>
            <a:endParaRPr lang="es-ES"/>
          </a:p>
        </p:txBody>
      </p:sp>
    </p:spTree>
    <p:extLst>
      <p:ext uri="{BB962C8B-B14F-4D97-AF65-F5344CB8AC3E}">
        <p14:creationId xmlns:p14="http://schemas.microsoft.com/office/powerpoint/2010/main" val="3964215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sistema endocrino se encarga de regular nuestro cuerpo mediante hormonas y glándulas, alternado nuestro metabolismo y respuesta ante ciertas situaciones,  modificando nuestro comportamiento.</a:t>
            </a:r>
          </a:p>
          <a:p>
            <a:r>
              <a:rPr lang="es-ES" dirty="0"/>
              <a:t>No hace falta entrar en detalle sobre el funcionamiento de este sistema biológico, pero si es importante recordar algunas de las hormonas más relacionadas con el tópico de esta charla. </a:t>
            </a:r>
          </a:p>
          <a:p>
            <a:r>
              <a:rPr lang="es-ES" dirty="0"/>
              <a:t>Todas las hormonas, en mayor o menor medida, son importantes para nuestro funcionamiento y desempeño, y es vital que el sistema endocrino funcione adecuadamente. </a:t>
            </a:r>
          </a:p>
          <a:p>
            <a:endParaRPr lang="es-ES" dirty="0"/>
          </a:p>
          <a:p>
            <a:r>
              <a:rPr lang="es-ES" dirty="0"/>
              <a:t>Aquí se presenta un diagrama muy simplificado sobre el proceso que siguen algunas de estas hormonas en el cerebro, aunque tampoco es demasiado importante para entender el resto de la ponencia. </a:t>
            </a:r>
          </a:p>
          <a:p>
            <a:r>
              <a:rPr lang="es-ES" dirty="0"/>
              <a:t>Lo que si que es clave es entender cuáles nos causan la felicidad y satisfacción que desemboca en el placer.</a:t>
            </a:r>
          </a:p>
          <a:p>
            <a:endParaRPr lang="es-ES" dirty="0"/>
          </a:p>
          <a:p>
            <a:endParaRPr lang="es-ES" dirty="0"/>
          </a:p>
          <a:p>
            <a:r>
              <a:rPr lang="es-ES" dirty="0"/>
              <a:t>https://sitn.hms.harvard.edu/flash/2017/love-actually-science-behind-lust-attraction-companionship/</a:t>
            </a:r>
          </a:p>
        </p:txBody>
      </p:sp>
      <p:sp>
        <p:nvSpPr>
          <p:cNvPr id="4" name="Slide Number Placeholder 3"/>
          <p:cNvSpPr>
            <a:spLocks noGrp="1"/>
          </p:cNvSpPr>
          <p:nvPr>
            <p:ph type="sldNum" sz="quarter" idx="5"/>
          </p:nvPr>
        </p:nvSpPr>
        <p:spPr/>
        <p:txBody>
          <a:bodyPr/>
          <a:lstStyle/>
          <a:p>
            <a:fld id="{8D4E5070-8540-48DC-B924-B2607FFE6BF7}" type="slidenum">
              <a:rPr lang="es-ES" smtClean="0"/>
              <a:t>10</a:t>
            </a:fld>
            <a:endParaRPr lang="es-ES"/>
          </a:p>
        </p:txBody>
      </p:sp>
    </p:spTree>
    <p:extLst>
      <p:ext uri="{BB962C8B-B14F-4D97-AF65-F5344CB8AC3E}">
        <p14:creationId xmlns:p14="http://schemas.microsoft.com/office/powerpoint/2010/main" val="3466639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Estas son las llamadas “Hormonas de la Felicidad”, aunque técnicamente sean neurotransmisores. Para simplificar, pensad en ellas como respuestas de nuestro cuerpo para incentivar ciertos patrones o comportamientos. </a:t>
            </a:r>
          </a:p>
          <a:p>
            <a:endParaRPr lang="es-ES" dirty="0"/>
          </a:p>
          <a:p>
            <a:r>
              <a:rPr lang="es-ES" dirty="0"/>
              <a:t>Por ejemplo, tenemos la Dopamina, que se genera cuando terminamos ciertas tareas. De ahí emana el sentimiento de satisfacción que obtenemos cuando terminamos algo y lo dejamos bien hecho. ¿A que os ha pasado? ¿os podéis imaginar lo distintas que serían las cosas si no sintieseis nada, absolutamente nada, al terminar un proyecto importante? No me lo quiero ni imaginar. </a:t>
            </a:r>
          </a:p>
          <a:p>
            <a:endParaRPr lang="es-ES" dirty="0"/>
          </a:p>
          <a:p>
            <a:r>
              <a:rPr lang="es-ES" dirty="0"/>
              <a:t>Luego está la oxitocina, que la generamos cuando estamos en la proximidad de algo con lo que tenemos un vínculo importante. Un evento social con buenos amigos, pasar tiempo con una pareja o incluso acariciar una mascota son actos capaces de impulsarla. </a:t>
            </a:r>
          </a:p>
          <a:p>
            <a:endParaRPr lang="es-ES" dirty="0"/>
          </a:p>
          <a:p>
            <a:r>
              <a:rPr lang="es-ES" dirty="0"/>
              <a:t>Estas dos son quizá las más implicadas en este área, pero no descartemos las otras: al final del día, las endorfinas nos ayudan a aliviar el dolor y hacernos sentir bien después del ejercicio; y claro, esto es relevante porque ¿acaso no estamos hablando del placer de hacer ejercicio?</a:t>
            </a:r>
          </a:p>
          <a:p>
            <a:endParaRPr lang="es-ES" dirty="0"/>
          </a:p>
          <a:p>
            <a:r>
              <a:rPr lang="es-ES" dirty="0"/>
              <a:t>La serotonina nos ayuda a regular nuestras emociones y nuestro sistema digestivo, ambas cuestiones importantísimas si queremos mantener la ley y el orden durante cualquier aventura, independientemente de la selva en la que uno se adentre. </a:t>
            </a:r>
          </a:p>
          <a:p>
            <a:endParaRPr lang="es-ES" dirty="0"/>
          </a:p>
          <a:p>
            <a:r>
              <a:rPr lang="es-ES" dirty="0"/>
              <a:t>Aunque lo haya pintado todo muy bonito, quiero clarificar que no todo es color de rosa. Por ejemplo, si bien en buena compañía hormonas como la Oxitocina nos pueden producir buenas sensaciones, también pueden inducir un ligero odio como los celos hacia personas que no sean parte de “nuestro grupo”, como la perfectamente justificable respuesta ante una persona que se acerca peligrosamente a vuestra pareja. </a:t>
            </a:r>
          </a:p>
        </p:txBody>
      </p:sp>
      <p:sp>
        <p:nvSpPr>
          <p:cNvPr id="4" name="Slide Number Placeholder 3"/>
          <p:cNvSpPr>
            <a:spLocks noGrp="1"/>
          </p:cNvSpPr>
          <p:nvPr>
            <p:ph type="sldNum" sz="quarter" idx="5"/>
          </p:nvPr>
        </p:nvSpPr>
        <p:spPr/>
        <p:txBody>
          <a:bodyPr/>
          <a:lstStyle/>
          <a:p>
            <a:fld id="{8D4E5070-8540-48DC-B924-B2607FFE6BF7}" type="slidenum">
              <a:rPr lang="es-ES" smtClean="0"/>
              <a:t>11</a:t>
            </a:fld>
            <a:endParaRPr lang="es-ES"/>
          </a:p>
        </p:txBody>
      </p:sp>
    </p:spTree>
    <p:extLst>
      <p:ext uri="{BB962C8B-B14F-4D97-AF65-F5344CB8AC3E}">
        <p14:creationId xmlns:p14="http://schemas.microsoft.com/office/powerpoint/2010/main" val="1597693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Estas son las llamadas “Hormonas de la Felicidad”, aunque técnicamente sean neurotransmisores. Para simplificar, pensad en ellas como respuestas de nuestro cuerpo para incentivar ciertos patrones o comportamientos. </a:t>
            </a:r>
          </a:p>
          <a:p>
            <a:endParaRPr lang="es-ES" dirty="0"/>
          </a:p>
          <a:p>
            <a:r>
              <a:rPr lang="es-ES" dirty="0"/>
              <a:t>Por ejemplo, tenemos la Dopamina, que se genera cuando terminamos ciertas tareas. De ahí emana el sentimiento de satisfacción que obtenemos cuando terminamos algo y lo dejamos bien hecho. ¿A que os ha pasado? ¿os podéis imaginar lo distintas que serían las cosas si no sintieseis nada, absolutamente nada, al terminar un proyecto importante? No me lo quiero ni imaginar. </a:t>
            </a:r>
          </a:p>
          <a:p>
            <a:endParaRPr lang="es-ES" dirty="0"/>
          </a:p>
          <a:p>
            <a:r>
              <a:rPr lang="es-ES" dirty="0"/>
              <a:t>Luego está la oxitocina, que la generamos cuando estamos en la proximidad de algo con lo que tenemos un vínculo importante. Un evento social con buenos amigos, pasar tiempo con una pareja o incluso acariciar una mascota son actos capaces de impulsarla. </a:t>
            </a:r>
          </a:p>
          <a:p>
            <a:endParaRPr lang="es-ES" dirty="0"/>
          </a:p>
          <a:p>
            <a:r>
              <a:rPr lang="es-ES" dirty="0"/>
              <a:t>Estas dos son quizá las más implicadas en este área, pero no descartemos las otras: al final del día, las endorfinas nos ayudan a aliviar el dolor y hacernos sentir bien después del ejercicio; y claro, esto es relevante porque ¿acaso no estamos hablando del placer de hacer ejercicio?</a:t>
            </a:r>
          </a:p>
          <a:p>
            <a:endParaRPr lang="es-ES" dirty="0"/>
          </a:p>
          <a:p>
            <a:r>
              <a:rPr lang="es-ES" dirty="0"/>
              <a:t>La serotonina nos ayuda a regular nuestras emociones y nuestro sistema digestivo, ambas cuestiones importantísimas si queremos mantener la ley y el orden durante cualquier aventura, independientemente de la selva en la que uno se adentre. </a:t>
            </a:r>
          </a:p>
          <a:p>
            <a:endParaRPr lang="es-ES" dirty="0"/>
          </a:p>
          <a:p>
            <a:r>
              <a:rPr lang="es-ES" dirty="0"/>
              <a:t>Aunque lo haya pintado todo muy bonito, quiero clarificar que no todo es color de rosa. Por ejemplo, si bien en buena compañía hormonas como la Oxitocina nos pueden producir buenas sensaciones, también pueden inducir un ligero odio como los celos hacia personas que no sean parte de “nuestro grupo”, como la perfectamente justificable respuesta ante una persona que se acerca peligrosamente a vuestra pareja. </a:t>
            </a:r>
          </a:p>
        </p:txBody>
      </p:sp>
      <p:sp>
        <p:nvSpPr>
          <p:cNvPr id="4" name="Slide Number Placeholder 3"/>
          <p:cNvSpPr>
            <a:spLocks noGrp="1"/>
          </p:cNvSpPr>
          <p:nvPr>
            <p:ph type="sldNum" sz="quarter" idx="5"/>
          </p:nvPr>
        </p:nvSpPr>
        <p:spPr/>
        <p:txBody>
          <a:bodyPr/>
          <a:lstStyle/>
          <a:p>
            <a:fld id="{8D4E5070-8540-48DC-B924-B2607FFE6BF7}" type="slidenum">
              <a:rPr lang="es-ES" smtClean="0"/>
              <a:t>12</a:t>
            </a:fld>
            <a:endParaRPr lang="es-ES"/>
          </a:p>
        </p:txBody>
      </p:sp>
    </p:spTree>
    <p:extLst>
      <p:ext uri="{BB962C8B-B14F-4D97-AF65-F5344CB8AC3E}">
        <p14:creationId xmlns:p14="http://schemas.microsoft.com/office/powerpoint/2010/main" val="9681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8.png"/><Relationship Id="rId4" Type="http://schemas.openxmlformats.org/officeDocument/2006/relationships/diagramData" Target="../diagrams/data3.xm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8.png"/><Relationship Id="rId4" Type="http://schemas.openxmlformats.org/officeDocument/2006/relationships/diagramData" Target="../diagrams/data4.xm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8.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gif"/><Relationship Id="rId5" Type="http://schemas.openxmlformats.org/officeDocument/2006/relationships/image" Target="../media/image41.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8.png"/><Relationship Id="rId4" Type="http://schemas.openxmlformats.org/officeDocument/2006/relationships/diagramData" Target="../diagrams/data5.xml"/><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gif"/><Relationship Id="rId5" Type="http://schemas.openxmlformats.org/officeDocument/2006/relationships/image" Target="../media/image46.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8.png"/><Relationship Id="rId3" Type="http://schemas.openxmlformats.org/officeDocument/2006/relationships/notesSlide" Target="../notesSlides/notesSlide16.xml"/><Relationship Id="rId7" Type="http://schemas.openxmlformats.org/officeDocument/2006/relationships/diagramQuickStyle" Target="../diagrams/quickStyle6.xml"/><Relationship Id="rId12"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6.xml"/><Relationship Id="rId11" Type="http://schemas.openxmlformats.org/officeDocument/2006/relationships/image" Target="../media/image49.jpeg"/><Relationship Id="rId5" Type="http://schemas.openxmlformats.org/officeDocument/2006/relationships/diagramData" Target="../diagrams/data6.xml"/><Relationship Id="rId10" Type="http://schemas.openxmlformats.org/officeDocument/2006/relationships/image" Target="../media/image48.jpeg"/><Relationship Id="rId4" Type="http://schemas.openxmlformats.org/officeDocument/2006/relationships/image" Target="../media/image1.jpeg"/><Relationship Id="rId9" Type="http://schemas.microsoft.com/office/2007/relationships/diagramDrawing" Target="../diagrams/drawing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7.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7.jpe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image" Target="../media/image4.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jp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4.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4.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png"/><Relationship Id="rId4" Type="http://schemas.openxmlformats.org/officeDocument/2006/relationships/image" Target="../media/image65.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7.png"/><Relationship Id="rId4" Type="http://schemas.openxmlformats.org/officeDocument/2006/relationships/image" Target="../media/image65.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8.jpe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0.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3.jpe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3.jpe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7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jpeg"/><Relationship Id="rId7" Type="http://schemas.openxmlformats.org/officeDocument/2006/relationships/diagramQuickStyle" Target="../diagrams/quickStyle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Layout" Target="../diagrams/layout8.xml"/><Relationship Id="rId11" Type="http://schemas.openxmlformats.org/officeDocument/2006/relationships/image" Target="../media/image8.png"/><Relationship Id="rId5" Type="http://schemas.openxmlformats.org/officeDocument/2006/relationships/diagramData" Target="../diagrams/data8.xm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diagramDrawing" Target="../diagrams/drawing8.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8.png"/><Relationship Id="rId4" Type="http://schemas.openxmlformats.org/officeDocument/2006/relationships/diagramData" Target="../diagrams/data1.xml"/><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8.png"/></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90.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3.png"/><Relationship Id="rId9" Type="http://schemas.openxmlformats.org/officeDocument/2006/relationships/image" Target="../media/image8.png"/></Relationships>
</file>

<file path=ppt/slides/_rels/slide5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3.jpe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3.jpe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8.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8.png"/><Relationship Id="rId5" Type="http://schemas.openxmlformats.org/officeDocument/2006/relationships/diagramData" Target="../diagrams/data2.xml"/><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diagramDrawing" Target="../diagrams/drawing2.xml"/></Relationships>
</file>

<file path=ppt/slides/_rels/slide6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eg"/><Relationship Id="rId7" Type="http://schemas.openxmlformats.org/officeDocument/2006/relationships/diagramColors" Target="../diagrams/colors9.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8.png"/><Relationship Id="rId4" Type="http://schemas.openxmlformats.org/officeDocument/2006/relationships/diagramData" Target="../diagrams/data9.xml"/><Relationship Id="rId9"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3.jpe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4.jpeg"/></Relationships>
</file>

<file path=ppt/slides/_rels/slide6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4.png"/><Relationship Id="rId4" Type="http://schemas.openxmlformats.org/officeDocument/2006/relationships/hyperlink" Target="https://github.com/M-T3K/Talk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5.jpe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8690" r="19551"/>
          <a:stretch/>
        </p:blipFill>
        <p:spPr>
          <a:xfrm>
            <a:off x="-232" y="10"/>
            <a:ext cx="7534881" cy="6862703"/>
          </a:xfrm>
          <a:prstGeom prst="rect">
            <a:avLst/>
          </a:prstGeom>
        </p:spPr>
      </p:pic>
      <p:sp useBgFill="1">
        <p:nvSpPr>
          <p:cNvPr id="19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16965" y="1673524"/>
            <a:ext cx="4381704" cy="2420504"/>
          </a:xfrm>
        </p:spPr>
        <p:txBody>
          <a:bodyPr>
            <a:normAutofit/>
          </a:bodyPr>
          <a:lstStyle/>
          <a:p>
            <a:pPr algn="l"/>
            <a:r>
              <a:rPr lang="en-US" sz="4000" dirty="0">
                <a:latin typeface="Biome" panose="020B0502040204020203" pitchFamily="34" charset="0"/>
                <a:cs typeface="Biome" panose="020B0502040204020203" pitchFamily="34" charset="0"/>
              </a:rPr>
              <a:t>Coitus ex machina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16963" y="4157933"/>
            <a:ext cx="3485072" cy="1026544"/>
          </a:xfrm>
        </p:spPr>
        <p:txBody>
          <a:bodyPr>
            <a:normAutofit/>
          </a:bodyPr>
          <a:lstStyle/>
          <a:p>
            <a:pPr algn="l"/>
            <a:r>
              <a:rPr lang="en-US" dirty="0" err="1">
                <a:solidFill>
                  <a:srgbClr val="007CFE"/>
                </a:solidFill>
              </a:rPr>
              <a:t>Ingeniería</a:t>
            </a:r>
            <a:r>
              <a:rPr lang="en-US" dirty="0">
                <a:solidFill>
                  <a:srgbClr val="007CFE"/>
                </a:solidFill>
              </a:rPr>
              <a:t> y </a:t>
            </a:r>
            <a:r>
              <a:rPr lang="en-US" dirty="0" err="1">
                <a:solidFill>
                  <a:srgbClr val="007CFE"/>
                </a:solidFill>
              </a:rPr>
              <a:t>Diseño</a:t>
            </a:r>
            <a:r>
              <a:rPr lang="en-US" dirty="0">
                <a:solidFill>
                  <a:srgbClr val="007CFE"/>
                </a:solidFill>
              </a:rPr>
              <a:t> Sexual</a:t>
            </a:r>
            <a:br>
              <a:rPr lang="en-US" dirty="0">
                <a:solidFill>
                  <a:srgbClr val="007CFE"/>
                </a:solidFill>
              </a:rPr>
            </a:br>
            <a:endParaRPr lang="en-US" dirty="0">
              <a:solidFill>
                <a:srgbClr val="007CFE"/>
              </a:solidFill>
            </a:endParaRPr>
          </a:p>
        </p:txBody>
      </p:sp>
      <p:pic>
        <p:nvPicPr>
          <p:cNvPr id="1026" name="Picture 2" descr="CREA – Club de Robótica, Electrónica y Automática">
            <a:extLst>
              <a:ext uri="{FF2B5EF4-FFF2-40B4-BE49-F238E27FC236}">
                <a16:creationId xmlns:a16="http://schemas.microsoft.com/office/drawing/2014/main" id="{269AAB08-0CEE-483D-8EC5-E722593668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8303681" y="105087"/>
            <a:ext cx="3117419" cy="3136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457E5C-9709-4520-8BA3-6ED340A85E57}"/>
              </a:ext>
            </a:extLst>
          </p:cNvPr>
          <p:cNvPicPr>
            <a:picLocks noChangeAspect="1"/>
          </p:cNvPicPr>
          <p:nvPr/>
        </p:nvPicPr>
        <p:blipFill>
          <a:blip r:embed="rId7"/>
          <a:srcRect l="5194" r="5194"/>
          <a:stretch/>
        </p:blipFill>
        <p:spPr>
          <a:xfrm>
            <a:off x="7431787" y="3645227"/>
            <a:ext cx="4861206" cy="3078499"/>
          </a:xfrm>
          <a:prstGeom prst="rect">
            <a:avLst/>
          </a:prstGeom>
        </p:spPr>
      </p:pic>
      <p:cxnSp>
        <p:nvCxnSpPr>
          <p:cNvPr id="193" name="Straight Connector 192">
            <a:extLst>
              <a:ext uri="{FF2B5EF4-FFF2-40B4-BE49-F238E27FC236}">
                <a16:creationId xmlns:a16="http://schemas.microsoft.com/office/drawing/2014/main" id="{726CF6F2-9BF6-4F2F-AA3C-29B9FA6BE9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37E408F-0281-401C-8FCB-035DA399A4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8073" y="3429000"/>
            <a:ext cx="4653927"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D69B3-1FE5-45ED-BF5A-C8B8B05FF177}"/>
              </a:ext>
            </a:extLst>
          </p:cNvPr>
          <p:cNvSpPr>
            <a:spLocks noGrp="1"/>
          </p:cNvSpPr>
          <p:nvPr>
            <p:ph type="title"/>
          </p:nvPr>
        </p:nvSpPr>
        <p:spPr>
          <a:xfrm>
            <a:off x="534523" y="990256"/>
            <a:ext cx="3153952" cy="1329769"/>
          </a:xfrm>
        </p:spPr>
        <p:txBody>
          <a:bodyPr>
            <a:normAutofit/>
          </a:bodyPr>
          <a:lstStyle/>
          <a:p>
            <a:pPr algn="l"/>
            <a:r>
              <a:rPr lang="es-ES" sz="2800" dirty="0">
                <a:latin typeface="Biome" panose="020B0503030204020804" pitchFamily="34" charset="0"/>
                <a:cs typeface="Biome" panose="020B0503030204020804" pitchFamily="34" charset="0"/>
              </a:rPr>
              <a:t>Sistema Endocrino</a:t>
            </a:r>
          </a:p>
        </p:txBody>
      </p:sp>
      <p:sp>
        <p:nvSpPr>
          <p:cNvPr id="3" name="Content Placeholder 2">
            <a:extLst>
              <a:ext uri="{FF2B5EF4-FFF2-40B4-BE49-F238E27FC236}">
                <a16:creationId xmlns:a16="http://schemas.microsoft.com/office/drawing/2014/main" id="{81A73B33-D2A7-45BC-B6D9-5C1190C1A9FD}"/>
              </a:ext>
            </a:extLst>
          </p:cNvPr>
          <p:cNvSpPr>
            <a:spLocks noGrp="1"/>
          </p:cNvSpPr>
          <p:nvPr>
            <p:ph idx="1"/>
          </p:nvPr>
        </p:nvSpPr>
        <p:spPr>
          <a:xfrm>
            <a:off x="534523" y="2294965"/>
            <a:ext cx="4017856" cy="3705784"/>
          </a:xfrm>
        </p:spPr>
        <p:txBody>
          <a:bodyPr>
            <a:normAutofit fontScale="77500" lnSpcReduction="20000"/>
          </a:bodyPr>
          <a:lstStyle/>
          <a:p>
            <a:r>
              <a:rPr lang="es-ES" sz="2200" dirty="0">
                <a:latin typeface="Biome" panose="020B0503030204020804" pitchFamily="34" charset="0"/>
                <a:cs typeface="Biome" panose="020B0503030204020804" pitchFamily="34" charset="0"/>
              </a:rPr>
              <a:t>La clave es Entender cuáles nos causan felicidad y satisfacción</a:t>
            </a:r>
          </a:p>
          <a:p>
            <a:pPr lvl="1"/>
            <a:r>
              <a:rPr lang="es-ES" sz="2000" dirty="0">
                <a:latin typeface="Biome" panose="020B0503030204020804" pitchFamily="34" charset="0"/>
                <a:cs typeface="Biome" panose="020B0503030204020804" pitchFamily="34" charset="0"/>
              </a:rPr>
              <a:t>Entender el placer</a:t>
            </a:r>
          </a:p>
          <a:p>
            <a:r>
              <a:rPr lang="es-ES" sz="2200" dirty="0">
                <a:latin typeface="Biome" panose="020B0503030204020804" pitchFamily="34" charset="0"/>
                <a:cs typeface="Biome" panose="020B0503030204020804" pitchFamily="34" charset="0"/>
              </a:rPr>
              <a:t>Diagrama simplificado de funcionamiento</a:t>
            </a:r>
          </a:p>
          <a:p>
            <a:pPr lvl="1"/>
            <a:r>
              <a:rPr lang="es-ES" sz="2000" dirty="0">
                <a:latin typeface="Biome" panose="020B0503030204020804" pitchFamily="34" charset="0"/>
                <a:cs typeface="Biome" panose="020B0503030204020804" pitchFamily="34" charset="0"/>
              </a:rPr>
              <a:t>Dopamina</a:t>
            </a:r>
          </a:p>
          <a:p>
            <a:pPr lvl="1"/>
            <a:r>
              <a:rPr lang="es-ES" sz="2000" dirty="0">
                <a:latin typeface="Biome" panose="020B0503030204020804" pitchFamily="34" charset="0"/>
                <a:cs typeface="Biome" panose="020B0503030204020804" pitchFamily="34" charset="0"/>
              </a:rPr>
              <a:t>Oxitocina</a:t>
            </a:r>
          </a:p>
          <a:p>
            <a:pPr lvl="1"/>
            <a:r>
              <a:rPr lang="es-ES" sz="2000" dirty="0">
                <a:latin typeface="Biome" panose="020B0503030204020804" pitchFamily="34" charset="0"/>
                <a:cs typeface="Biome" panose="020B0503030204020804" pitchFamily="34" charset="0"/>
              </a:rPr>
              <a:t>Testosterona y </a:t>
            </a:r>
            <a:r>
              <a:rPr lang="es-ES" sz="2000" dirty="0" err="1">
                <a:latin typeface="Biome" panose="020B0503030204020804" pitchFamily="34" charset="0"/>
                <a:cs typeface="Biome" panose="020B0503030204020804" pitchFamily="34" charset="0"/>
              </a:rPr>
              <a:t>Estrogeno</a:t>
            </a:r>
            <a:endParaRPr lang="es-ES" sz="2000" dirty="0">
              <a:latin typeface="Biome" panose="020B0503030204020804" pitchFamily="34" charset="0"/>
              <a:cs typeface="Biome" panose="020B0503030204020804" pitchFamily="34" charset="0"/>
            </a:endParaRPr>
          </a:p>
          <a:p>
            <a:pPr lvl="1"/>
            <a:r>
              <a:rPr lang="es-ES" sz="2000" dirty="0">
                <a:latin typeface="Biome" panose="020B0503030204020804" pitchFamily="34" charset="0"/>
                <a:cs typeface="Biome" panose="020B0503030204020804" pitchFamily="34" charset="0"/>
              </a:rPr>
              <a:t>Norepinefrina</a:t>
            </a:r>
          </a:p>
          <a:p>
            <a:pPr lvl="1"/>
            <a:r>
              <a:rPr lang="es-ES" sz="2000" dirty="0">
                <a:latin typeface="Biome" panose="020B0503030204020804" pitchFamily="34" charset="0"/>
                <a:cs typeface="Biome" panose="020B0503030204020804" pitchFamily="34" charset="0"/>
              </a:rPr>
              <a:t>Serotonina</a:t>
            </a:r>
          </a:p>
          <a:p>
            <a:pPr lvl="1"/>
            <a:r>
              <a:rPr lang="es-ES" sz="2000" dirty="0">
                <a:latin typeface="Biome" panose="020B0503030204020804" pitchFamily="34" charset="0"/>
                <a:cs typeface="Biome" panose="020B0503030204020804" pitchFamily="34" charset="0"/>
              </a:rPr>
              <a:t>Vasopresina</a:t>
            </a:r>
          </a:p>
          <a:p>
            <a:endParaRPr lang="es-ES" sz="2200" dirty="0">
              <a:latin typeface="Biome" panose="020B0503030204020804" pitchFamily="34" charset="0"/>
              <a:cs typeface="Biome" panose="020B0503030204020804" pitchFamily="34" charset="0"/>
            </a:endParaRPr>
          </a:p>
        </p:txBody>
      </p:sp>
      <p:sp>
        <p:nvSpPr>
          <p:cNvPr id="137" name="Rectangle 136">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implified schematic diagram of dopamine (DA) and oxytocin (OT)... |  Download Scientific Diagram">
            <a:extLst>
              <a:ext uri="{FF2B5EF4-FFF2-40B4-BE49-F238E27FC236}">
                <a16:creationId xmlns:a16="http://schemas.microsoft.com/office/drawing/2014/main" id="{E6FE26A0-3A17-4E76-9C1C-79B6DC7FF77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20640" y="1713248"/>
            <a:ext cx="5676236" cy="3285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REA – Club de Robótica, Electrónica y Automática">
            <a:extLst>
              <a:ext uri="{FF2B5EF4-FFF2-40B4-BE49-F238E27FC236}">
                <a16:creationId xmlns:a16="http://schemas.microsoft.com/office/drawing/2014/main" id="{982D9C75-5BE7-421E-8D7C-AE6259B270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773EF3C-2410-4038-A936-AC247A63AB4E}"/>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4" name="TextBox 3">
            <a:extLst>
              <a:ext uri="{FF2B5EF4-FFF2-40B4-BE49-F238E27FC236}">
                <a16:creationId xmlns:a16="http://schemas.microsoft.com/office/drawing/2014/main" id="{192EDEB0-61E1-4BCB-D74E-0CEF8B6161F5}"/>
              </a:ext>
            </a:extLst>
          </p:cNvPr>
          <p:cNvSpPr txBox="1"/>
          <p:nvPr/>
        </p:nvSpPr>
        <p:spPr>
          <a:xfrm>
            <a:off x="4636008" y="5920721"/>
            <a:ext cx="6382693" cy="923330"/>
          </a:xfrm>
          <a:prstGeom prst="rect">
            <a:avLst/>
          </a:prstGeom>
          <a:noFill/>
        </p:spPr>
        <p:txBody>
          <a:bodyPr wrap="square" rtlCol="0">
            <a:spAutoFit/>
          </a:bodyPr>
          <a:lstStyle/>
          <a:p>
            <a:r>
              <a:rPr lang="es-ES" dirty="0"/>
              <a:t>https://sitn.hms.harvard.edu/flash/2017/love-actually-science-behind-lust-attraction-companionship/</a:t>
            </a:r>
          </a:p>
          <a:p>
            <a:endParaRPr lang="en-US" dirty="0"/>
          </a:p>
        </p:txBody>
      </p:sp>
    </p:spTree>
    <p:extLst>
      <p:ext uri="{BB962C8B-B14F-4D97-AF65-F5344CB8AC3E}">
        <p14:creationId xmlns:p14="http://schemas.microsoft.com/office/powerpoint/2010/main" val="554045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509E-F87D-4210-83FC-711FA34EF003}"/>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Las “Hormonas de la Felicidad”</a:t>
            </a:r>
          </a:p>
        </p:txBody>
      </p:sp>
      <p:graphicFrame>
        <p:nvGraphicFramePr>
          <p:cNvPr id="5" name="Content Placeholder 2">
            <a:extLst>
              <a:ext uri="{FF2B5EF4-FFF2-40B4-BE49-F238E27FC236}">
                <a16:creationId xmlns:a16="http://schemas.microsoft.com/office/drawing/2014/main" id="{7F559F75-549C-4230-8708-E78AE58BE859}"/>
              </a:ext>
            </a:extLst>
          </p:cNvPr>
          <p:cNvGraphicFramePr>
            <a:graphicFrameLocks noGrp="1"/>
          </p:cNvGraphicFramePr>
          <p:nvPr>
            <p:ph idx="1"/>
            <p:extLst>
              <p:ext uri="{D42A27DB-BD31-4B8C-83A1-F6EECF244321}">
                <p14:modId xmlns:p14="http://schemas.microsoft.com/office/powerpoint/2010/main" val="2581005732"/>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2" descr="CREA – Club de Robótica, Electrónica y Automática">
            <a:extLst>
              <a:ext uri="{FF2B5EF4-FFF2-40B4-BE49-F238E27FC236}">
                <a16:creationId xmlns:a16="http://schemas.microsoft.com/office/drawing/2014/main" id="{2B965BE8-C642-4CA1-9B76-4441D82BD66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E845807-A4BB-4521-8D9F-80DEDCD06B96}"/>
              </a:ext>
            </a:extLst>
          </p:cNvPr>
          <p:cNvPicPr>
            <a:picLocks noChangeAspect="1"/>
          </p:cNvPicPr>
          <p:nvPr/>
        </p:nvPicPr>
        <p:blipFill>
          <a:blip r:embed="rId10"/>
          <a:srcRect l="5194" r="5194"/>
          <a:stretch/>
        </p:blipFill>
        <p:spPr>
          <a:xfrm>
            <a:off x="10644628" y="5870790"/>
            <a:ext cx="1615707" cy="1023193"/>
          </a:xfrm>
          <a:prstGeom prst="rect">
            <a:avLst/>
          </a:prstGeom>
        </p:spPr>
      </p:pic>
      <p:sp>
        <p:nvSpPr>
          <p:cNvPr id="6" name="Content Placeholder 2">
            <a:extLst>
              <a:ext uri="{FF2B5EF4-FFF2-40B4-BE49-F238E27FC236}">
                <a16:creationId xmlns:a16="http://schemas.microsoft.com/office/drawing/2014/main" id="{879B8931-E699-4884-978A-BC248477AF5D}"/>
              </a:ext>
            </a:extLst>
          </p:cNvPr>
          <p:cNvSpPr txBox="1">
            <a:spLocks/>
          </p:cNvSpPr>
          <p:nvPr/>
        </p:nvSpPr>
        <p:spPr>
          <a:xfrm>
            <a:off x="0" y="5706525"/>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2000" dirty="0">
                <a:latin typeface="Biome" panose="020B0503030204020804" pitchFamily="34" charset="0"/>
                <a:cs typeface="Biome" panose="020B0503030204020804" pitchFamily="34" charset="0"/>
              </a:rPr>
              <a:t>Realmente son Neurotransmisores</a:t>
            </a:r>
          </a:p>
          <a:p>
            <a:pPr marL="36900" indent="0" algn="ctr">
              <a:buFont typeface="Wingdings 2" charset="2"/>
              <a:buNone/>
            </a:pPr>
            <a:r>
              <a:rPr lang="es-ES" sz="2000" dirty="0">
                <a:latin typeface="Biome" panose="020B0503030204020804" pitchFamily="34" charset="0"/>
                <a:cs typeface="Biome" panose="020B0503030204020804" pitchFamily="34" charset="0"/>
              </a:rPr>
              <a:t>Respuesta del cuerpo para incentivar patrones y comportamientos</a:t>
            </a:r>
          </a:p>
        </p:txBody>
      </p:sp>
    </p:spTree>
    <p:extLst>
      <p:ext uri="{BB962C8B-B14F-4D97-AF65-F5344CB8AC3E}">
        <p14:creationId xmlns:p14="http://schemas.microsoft.com/office/powerpoint/2010/main" val="483690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509E-F87D-4210-83FC-711FA34EF003}"/>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Las “Hormonas de la Felicidad”</a:t>
            </a:r>
          </a:p>
        </p:txBody>
      </p:sp>
      <p:graphicFrame>
        <p:nvGraphicFramePr>
          <p:cNvPr id="5" name="Content Placeholder 2">
            <a:extLst>
              <a:ext uri="{FF2B5EF4-FFF2-40B4-BE49-F238E27FC236}">
                <a16:creationId xmlns:a16="http://schemas.microsoft.com/office/drawing/2014/main" id="{7F559F75-549C-4230-8708-E78AE58BE859}"/>
              </a:ext>
            </a:extLst>
          </p:cNvPr>
          <p:cNvGraphicFramePr>
            <a:graphicFrameLocks noGrp="1"/>
          </p:cNvGraphicFramePr>
          <p:nvPr>
            <p:ph idx="1"/>
            <p:extLst>
              <p:ext uri="{D42A27DB-BD31-4B8C-83A1-F6EECF244321}">
                <p14:modId xmlns:p14="http://schemas.microsoft.com/office/powerpoint/2010/main" val="249441742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2" descr="CREA – Club de Robótica, Electrónica y Automática">
            <a:extLst>
              <a:ext uri="{FF2B5EF4-FFF2-40B4-BE49-F238E27FC236}">
                <a16:creationId xmlns:a16="http://schemas.microsoft.com/office/drawing/2014/main" id="{2B965BE8-C642-4CA1-9B76-4441D82BD66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E845807-A4BB-4521-8D9F-80DEDCD06B96}"/>
              </a:ext>
            </a:extLst>
          </p:cNvPr>
          <p:cNvPicPr>
            <a:picLocks noChangeAspect="1"/>
          </p:cNvPicPr>
          <p:nvPr/>
        </p:nvPicPr>
        <p:blipFill>
          <a:blip r:embed="rId10"/>
          <a:srcRect l="5194" r="5194"/>
          <a:stretch/>
        </p:blipFill>
        <p:spPr>
          <a:xfrm>
            <a:off x="10644628" y="5870790"/>
            <a:ext cx="1615707" cy="1023193"/>
          </a:xfrm>
          <a:prstGeom prst="rect">
            <a:avLst/>
          </a:prstGeom>
        </p:spPr>
      </p:pic>
      <p:sp>
        <p:nvSpPr>
          <p:cNvPr id="6" name="Content Placeholder 2">
            <a:extLst>
              <a:ext uri="{FF2B5EF4-FFF2-40B4-BE49-F238E27FC236}">
                <a16:creationId xmlns:a16="http://schemas.microsoft.com/office/drawing/2014/main" id="{879B8931-E699-4884-978A-BC248477AF5D}"/>
              </a:ext>
            </a:extLst>
          </p:cNvPr>
          <p:cNvSpPr txBox="1">
            <a:spLocks/>
          </p:cNvSpPr>
          <p:nvPr/>
        </p:nvSpPr>
        <p:spPr>
          <a:xfrm>
            <a:off x="-155252" y="5706525"/>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2000" dirty="0">
                <a:latin typeface="Biome" panose="020B0503030204020804" pitchFamily="34" charset="0"/>
                <a:cs typeface="Biome" panose="020B0503030204020804" pitchFamily="34" charset="0"/>
              </a:rPr>
              <a:t>Muy bonito todo, pero… algunas pueden tener efectos negativos. </a:t>
            </a:r>
          </a:p>
        </p:txBody>
      </p:sp>
    </p:spTree>
    <p:extLst>
      <p:ext uri="{BB962C8B-B14F-4D97-AF65-F5344CB8AC3E}">
        <p14:creationId xmlns:p14="http://schemas.microsoft.com/office/powerpoint/2010/main" val="1926206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91E3E68-B79D-4D0B-9917-2CDE4CDF5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5279472" y="609598"/>
            <a:ext cx="6760128" cy="1598540"/>
          </a:xfrm>
        </p:spPr>
        <p:txBody>
          <a:bodyPr vert="horz" lIns="91440" tIns="45720" rIns="91440" bIns="45720" rtlCol="0" anchor="ctr">
            <a:normAutofit/>
          </a:bodyPr>
          <a:lstStyle/>
          <a:p>
            <a:r>
              <a:rPr lang="en-US" sz="40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Relaciones</a:t>
            </a:r>
            <a: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Sexo y Otras Bestias</a:t>
            </a:r>
          </a:p>
        </p:txBody>
      </p:sp>
      <p:pic>
        <p:nvPicPr>
          <p:cNvPr id="137" name="Picture 136">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4098" name="Picture 2" descr="Elon Musk Photoshopped His Face Onto The Rock&amp;#39;s Body And It&amp;#39;s... Something  Else | Photoshop, Funny gif, Text memes">
            <a:extLst>
              <a:ext uri="{FF2B5EF4-FFF2-40B4-BE49-F238E27FC236}">
                <a16:creationId xmlns:a16="http://schemas.microsoft.com/office/drawing/2014/main" id="{119CBECF-D33A-4FBD-940C-9D7F0EB41976}"/>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9242" r="11799" b="-1"/>
          <a:stretch/>
        </p:blipFill>
        <p:spPr bwMode="auto">
          <a:xfrm>
            <a:off x="632815" y="1293895"/>
            <a:ext cx="4003193" cy="380251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7D5FC293-3D8B-46BC-8BA9-F6B548D552EB}"/>
              </a:ext>
            </a:extLst>
          </p:cNvPr>
          <p:cNvSpPr txBox="1">
            <a:spLocks/>
          </p:cNvSpPr>
          <p:nvPr/>
        </p:nvSpPr>
        <p:spPr>
          <a:xfrm>
            <a:off x="5279472" y="2396565"/>
            <a:ext cx="5844760" cy="3298283"/>
          </a:xfrm>
          <a:prstGeom prst="rect">
            <a:avLst/>
          </a:prstGeom>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sz="3200" b="1" dirty="0">
                <a:latin typeface="Biome" panose="020B0503030204020804" pitchFamily="34" charset="0"/>
                <a:ea typeface="+mn-ea"/>
                <a:cs typeface="Biome" panose="020B0503030204020804" pitchFamily="34" charset="0"/>
              </a:rPr>
              <a:t>Por </a:t>
            </a:r>
            <a:r>
              <a:rPr lang="en-US" sz="3200" b="1" dirty="0" err="1">
                <a:latin typeface="Biome" panose="020B0503030204020804" pitchFamily="34" charset="0"/>
                <a:ea typeface="+mn-ea"/>
                <a:cs typeface="Biome" panose="020B0503030204020804" pitchFamily="34" charset="0"/>
              </a:rPr>
              <a:t>ejemplo</a:t>
            </a:r>
            <a:r>
              <a:rPr lang="en-US" sz="3200" b="1" dirty="0">
                <a:latin typeface="Biome" panose="020B0503030204020804" pitchFamily="34" charset="0"/>
                <a:ea typeface="+mn-ea"/>
                <a:cs typeface="Biome" panose="020B0503030204020804" pitchFamily="34" charset="0"/>
              </a:rPr>
              <a:t>:</a:t>
            </a:r>
          </a:p>
          <a:p>
            <a:pPr marL="457200" indent="-457200" algn="l">
              <a:spcBef>
                <a:spcPct val="20000"/>
              </a:spcBef>
              <a:spcAft>
                <a:spcPts val="600"/>
              </a:spcAft>
              <a:buClr>
                <a:schemeClr val="tx2"/>
              </a:buClr>
              <a:buSzPct val="70000"/>
              <a:buFont typeface="Arial" panose="020B0604020202020204" pitchFamily="34" charset="0"/>
              <a:buChar char="•"/>
            </a:pPr>
            <a:r>
              <a:rPr lang="es-ES" sz="2800" dirty="0">
                <a:latin typeface="Biome" panose="020B0503030204020804" pitchFamily="34" charset="0"/>
                <a:cs typeface="Biome" panose="020B0503030204020804" pitchFamily="34" charset="0"/>
              </a:rPr>
              <a:t>Oxitocina: puede causar celos  hacia la z</a:t>
            </a:r>
            <a:r>
              <a:rPr lang="en-US" sz="2800" dirty="0">
                <a:latin typeface="Biome" panose="020B0503030204020804" pitchFamily="34" charset="0"/>
                <a:cs typeface="Biome" panose="020B0503030204020804" pitchFamily="34" charset="0"/>
              </a:rPr>
              <a:t>or*** que se </a:t>
            </a:r>
            <a:r>
              <a:rPr lang="en-US" sz="2800" dirty="0" err="1">
                <a:latin typeface="Biome" panose="020B0503030204020804" pitchFamily="34" charset="0"/>
                <a:cs typeface="Biome" panose="020B0503030204020804" pitchFamily="34" charset="0"/>
              </a:rPr>
              <a:t>acerca</a:t>
            </a:r>
            <a:r>
              <a:rPr lang="en-US" sz="2800" dirty="0">
                <a:latin typeface="Biome" panose="020B0503030204020804" pitchFamily="34" charset="0"/>
                <a:cs typeface="Biome" panose="020B0503030204020804" pitchFamily="34" charset="0"/>
              </a:rPr>
              <a:t> a </a:t>
            </a:r>
            <a:r>
              <a:rPr lang="en-US" sz="2800" dirty="0" err="1">
                <a:latin typeface="Biome" panose="020B0503030204020804" pitchFamily="34" charset="0"/>
                <a:cs typeface="Biome" panose="020B0503030204020804" pitchFamily="34" charset="0"/>
              </a:rPr>
              <a:t>vuestra</a:t>
            </a:r>
            <a:r>
              <a:rPr lang="en-US" sz="2800" dirty="0">
                <a:latin typeface="Biome" panose="020B0503030204020804" pitchFamily="34" charset="0"/>
                <a:cs typeface="Biome" panose="020B0503030204020804" pitchFamily="34" charset="0"/>
              </a:rPr>
              <a:t> pareja</a:t>
            </a:r>
            <a:endParaRPr lang="es-ES" sz="2800" dirty="0">
              <a:latin typeface="Biome" panose="020B0503030204020804" pitchFamily="34" charset="0"/>
              <a:cs typeface="Biome" panose="020B0503030204020804" pitchFamily="34" charset="0"/>
            </a:endParaRPr>
          </a:p>
          <a:p>
            <a:pPr algn="l">
              <a:spcBef>
                <a:spcPct val="20000"/>
              </a:spcBef>
              <a:spcAft>
                <a:spcPts val="600"/>
              </a:spcAft>
              <a:buClr>
                <a:schemeClr val="tx2"/>
              </a:buClr>
              <a:buSzPct val="70000"/>
              <a:buFont typeface="Wingdings 2" charset="2"/>
            </a:pPr>
            <a:endParaRPr lang="en-US" b="1" dirty="0">
              <a:latin typeface="Biome" panose="020B0503030204020804" pitchFamily="34" charset="0"/>
              <a:ea typeface="+mn-ea"/>
              <a:cs typeface="Biome" panose="020B0503030204020804" pitchFamily="34" charset="0"/>
            </a:endParaRPr>
          </a:p>
        </p:txBody>
      </p:sp>
      <p:pic>
        <p:nvPicPr>
          <p:cNvPr id="17" name="Picture 2" descr="CREA – Club de Robótica, Electrónica y Automática">
            <a:extLst>
              <a:ext uri="{FF2B5EF4-FFF2-40B4-BE49-F238E27FC236}">
                <a16:creationId xmlns:a16="http://schemas.microsoft.com/office/drawing/2014/main" id="{35DAD581-19C9-4F83-92D9-C08E35F566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FE62A7F-2C1C-4ED6-BE0D-1AE5F0919A9E}"/>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935257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7328452" y="1339912"/>
            <a:ext cx="4001757" cy="2825731"/>
          </a:xfrm>
        </p:spPr>
        <p:txBody>
          <a:bodyPr vert="horz" lIns="91440" tIns="45720" rIns="91440" bIns="45720" rtlCol="0" anchor="b">
            <a:normAutofit/>
          </a:bodyPr>
          <a:lstStyle/>
          <a:p>
            <a:pPr algn="l"/>
            <a:r>
              <a:rPr lang="en-US" sz="4000" dirty="0" err="1">
                <a:latin typeface="Biome" panose="020B0503030204020804" pitchFamily="34" charset="0"/>
                <a:cs typeface="Biome" panose="020B0503030204020804" pitchFamily="34" charset="0"/>
              </a:rPr>
              <a:t>Relaciones</a:t>
            </a:r>
            <a:r>
              <a:rPr lang="en-US" sz="4000" dirty="0">
                <a:latin typeface="Biome" panose="020B0503030204020804" pitchFamily="34" charset="0"/>
                <a:cs typeface="Biome" panose="020B0503030204020804" pitchFamily="34" charset="0"/>
              </a:rPr>
              <a:t>, </a:t>
            </a:r>
            <a:r>
              <a:rPr lang="en-US" sz="4000" dirty="0" err="1">
                <a:latin typeface="Biome" panose="020B0503030204020804" pitchFamily="34" charset="0"/>
                <a:cs typeface="Biome" panose="020B0503030204020804" pitchFamily="34" charset="0"/>
              </a:rPr>
              <a:t>Sexo</a:t>
            </a:r>
            <a:r>
              <a:rPr lang="en-US" sz="4000" dirty="0">
                <a:latin typeface="Biome" panose="020B0503030204020804" pitchFamily="34" charset="0"/>
                <a:cs typeface="Biome" panose="020B0503030204020804" pitchFamily="34" charset="0"/>
              </a:rPr>
              <a:t> y </a:t>
            </a:r>
            <a:r>
              <a:rPr lang="en-US" sz="4000" dirty="0" err="1">
                <a:latin typeface="Biome" panose="020B0503030204020804" pitchFamily="34" charset="0"/>
                <a:cs typeface="Biome" panose="020B0503030204020804" pitchFamily="34" charset="0"/>
              </a:rPr>
              <a:t>Otras</a:t>
            </a:r>
            <a:r>
              <a:rPr lang="en-US" sz="4000" dirty="0">
                <a:latin typeface="Biome" panose="020B0503030204020804" pitchFamily="34" charset="0"/>
                <a:cs typeface="Biome" panose="020B0503030204020804" pitchFamily="34" charset="0"/>
              </a:rPr>
              <a:t> </a:t>
            </a:r>
            <a:r>
              <a:rPr lang="en-US" sz="4000" dirty="0" err="1">
                <a:latin typeface="Biome" panose="020B0503030204020804" pitchFamily="34" charset="0"/>
                <a:cs typeface="Biome" panose="020B0503030204020804" pitchFamily="34" charset="0"/>
              </a:rPr>
              <a:t>Bestias</a:t>
            </a:r>
            <a:r>
              <a:rPr lang="en-US" sz="4000" dirty="0">
                <a:latin typeface="Biome" panose="020B0503030204020804" pitchFamily="34" charset="0"/>
                <a:cs typeface="Biome" panose="020B0503030204020804" pitchFamily="34" charset="0"/>
              </a:rPr>
              <a:t>:</a:t>
            </a:r>
          </a:p>
        </p:txBody>
      </p:sp>
      <p:pic>
        <p:nvPicPr>
          <p:cNvPr id="3074" name="Picture 2" descr="Table 1: Love can be distilled into three categories: lust, attraction, and attachment. Though there are overlaps and subtleties to each, each type is characterized by its own set of hormones. Testosterone and estrogen drive lust; dopamine, norepinephrine, and serotonin create attraction; and oxytocin and vasopressin mediate attachment.">
            <a:extLst>
              <a:ext uri="{FF2B5EF4-FFF2-40B4-BE49-F238E27FC236}">
                <a16:creationId xmlns:a16="http://schemas.microsoft.com/office/drawing/2014/main" id="{FBF34BBE-9D6A-41E8-9E93-C1095242509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8411" b="6201"/>
          <a:stretch/>
        </p:blipFill>
        <p:spPr bwMode="auto">
          <a:xfrm>
            <a:off x="9" y="0"/>
            <a:ext cx="6876045" cy="310685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igure 1">
            <a:extLst>
              <a:ext uri="{FF2B5EF4-FFF2-40B4-BE49-F238E27FC236}">
                <a16:creationId xmlns:a16="http://schemas.microsoft.com/office/drawing/2014/main" id="{9FFC6DB3-14FC-493D-8DDB-4AA084FE63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9" b="3233"/>
          <a:stretch/>
        </p:blipFill>
        <p:spPr bwMode="auto">
          <a:xfrm>
            <a:off x="4" y="3106857"/>
            <a:ext cx="6876050" cy="37511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 – Club de Robótica, Electrónica y Automática">
            <a:extLst>
              <a:ext uri="{FF2B5EF4-FFF2-40B4-BE49-F238E27FC236}">
                <a16:creationId xmlns:a16="http://schemas.microsoft.com/office/drawing/2014/main" id="{622C96F9-F4E9-4DB8-9A00-A7928CB462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E411065-5364-4E1C-A862-CB515696B06E}"/>
              </a:ext>
            </a:extLst>
          </p:cNvPr>
          <p:cNvPicPr>
            <a:picLocks noChangeAspect="1"/>
          </p:cNvPicPr>
          <p:nvPr/>
        </p:nvPicPr>
        <p:blipFill>
          <a:blip r:embed="rId7"/>
          <a:srcRect l="5194" r="5194"/>
          <a:stretch/>
        </p:blipFill>
        <p:spPr>
          <a:xfrm>
            <a:off x="10644628" y="5870790"/>
            <a:ext cx="1615707" cy="1023193"/>
          </a:xfrm>
          <a:prstGeom prst="rect">
            <a:avLst/>
          </a:prstGeom>
        </p:spPr>
      </p:pic>
      <p:sp>
        <p:nvSpPr>
          <p:cNvPr id="8" name="Content Placeholder 2">
            <a:extLst>
              <a:ext uri="{FF2B5EF4-FFF2-40B4-BE49-F238E27FC236}">
                <a16:creationId xmlns:a16="http://schemas.microsoft.com/office/drawing/2014/main" id="{CEF9933E-5E29-4E09-8AB2-07DD6E9A6142}"/>
              </a:ext>
            </a:extLst>
          </p:cNvPr>
          <p:cNvSpPr txBox="1">
            <a:spLocks/>
          </p:cNvSpPr>
          <p:nvPr/>
        </p:nvSpPr>
        <p:spPr>
          <a:xfrm>
            <a:off x="7551664" y="2752777"/>
            <a:ext cx="6430560" cy="3335026"/>
          </a:xfrm>
          <a:prstGeom prst="rect">
            <a:avLst/>
          </a:prstGeom>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400" dirty="0">
                <a:latin typeface="Biome" panose="020B0503030204020804" pitchFamily="34" charset="0"/>
                <a:cs typeface="Biome" panose="020B0503030204020804" pitchFamily="34" charset="0"/>
              </a:rPr>
              <a:t>¡El </a:t>
            </a:r>
            <a:r>
              <a:rPr lang="en-US" sz="2400" dirty="0" err="1">
                <a:latin typeface="Biome" panose="020B0503030204020804" pitchFamily="34" charset="0"/>
                <a:cs typeface="Biome" panose="020B0503030204020804" pitchFamily="34" charset="0"/>
              </a:rPr>
              <a:t>Vínculo</a:t>
            </a:r>
            <a:r>
              <a:rPr lang="en-US" sz="2400" dirty="0">
                <a:latin typeface="Biome" panose="020B0503030204020804" pitchFamily="34" charset="0"/>
                <a:cs typeface="Biome" panose="020B0503030204020804" pitchFamily="34" charset="0"/>
              </a:rPr>
              <a:t>! </a:t>
            </a:r>
          </a:p>
        </p:txBody>
      </p:sp>
    </p:spTree>
    <p:extLst>
      <p:ext uri="{BB962C8B-B14F-4D97-AF65-F5344CB8AC3E}">
        <p14:creationId xmlns:p14="http://schemas.microsoft.com/office/powerpoint/2010/main" val="3720210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1375983" y="4811146"/>
            <a:ext cx="9440034" cy="1059644"/>
          </a:xfrm>
        </p:spPr>
        <p:txBody>
          <a:bodyPr vert="horz" lIns="91440" tIns="45720" rIns="91440" bIns="45720" rtlCol="0" anchor="b">
            <a:normAutofit fontScale="90000"/>
          </a:bodyPr>
          <a:lstStyle/>
          <a:p>
            <a:r>
              <a:rPr lang="en-US" sz="4800" dirty="0" err="1">
                <a:latin typeface="Biome" panose="020B0503030204020804" pitchFamily="34" charset="0"/>
                <a:cs typeface="Biome" panose="020B0503030204020804" pitchFamily="34" charset="0"/>
              </a:rPr>
              <a:t>Relaciones</a:t>
            </a:r>
            <a:r>
              <a:rPr lang="en-US" sz="4800" dirty="0">
                <a:latin typeface="Biome" panose="020B0503030204020804" pitchFamily="34" charset="0"/>
                <a:cs typeface="Biome" panose="020B0503030204020804" pitchFamily="34" charset="0"/>
              </a:rPr>
              <a:t>, </a:t>
            </a:r>
            <a:r>
              <a:rPr lang="en-US" sz="4800" dirty="0" err="1">
                <a:latin typeface="Biome" panose="020B0503030204020804" pitchFamily="34" charset="0"/>
                <a:cs typeface="Biome" panose="020B0503030204020804" pitchFamily="34" charset="0"/>
              </a:rPr>
              <a:t>Sexo</a:t>
            </a:r>
            <a:r>
              <a:rPr lang="en-US" sz="4800" dirty="0">
                <a:latin typeface="Biome" panose="020B0503030204020804" pitchFamily="34" charset="0"/>
                <a:cs typeface="Biome" panose="020B0503030204020804" pitchFamily="34" charset="0"/>
              </a:rPr>
              <a:t> y </a:t>
            </a:r>
            <a:r>
              <a:rPr lang="en-US" sz="4800" dirty="0" err="1">
                <a:latin typeface="Biome" panose="020B0503030204020804" pitchFamily="34" charset="0"/>
                <a:cs typeface="Biome" panose="020B0503030204020804" pitchFamily="34" charset="0"/>
              </a:rPr>
              <a:t>Otras</a:t>
            </a:r>
            <a:r>
              <a:rPr lang="en-US" sz="4800" dirty="0">
                <a:latin typeface="Biome" panose="020B0503030204020804" pitchFamily="34" charset="0"/>
                <a:cs typeface="Biome" panose="020B0503030204020804" pitchFamily="34" charset="0"/>
              </a:rPr>
              <a:t> </a:t>
            </a:r>
            <a:r>
              <a:rPr lang="en-US" sz="4800" strike="sngStrike" dirty="0" err="1">
                <a:latin typeface="Biome" panose="020B0503030204020804" pitchFamily="34" charset="0"/>
                <a:cs typeface="Biome" panose="020B0503030204020804" pitchFamily="34" charset="0"/>
              </a:rPr>
              <a:t>Bestias</a:t>
            </a:r>
            <a:r>
              <a:rPr lang="en-US" sz="4800" dirty="0">
                <a:latin typeface="Biome" panose="020B0503030204020804" pitchFamily="34" charset="0"/>
                <a:cs typeface="Biome" panose="020B0503030204020804" pitchFamily="34" charset="0"/>
              </a:rPr>
              <a:t> </a:t>
            </a:r>
            <a:r>
              <a:rPr lang="en-US" sz="4800" dirty="0" err="1">
                <a:latin typeface="Biome" panose="020B0503030204020804" pitchFamily="34" charset="0"/>
                <a:cs typeface="Biome" panose="020B0503030204020804" pitchFamily="34" charset="0"/>
              </a:rPr>
              <a:t>Ciénagas</a:t>
            </a:r>
            <a:endParaRPr lang="en-US" sz="4800" dirty="0">
              <a:latin typeface="Biome" panose="020B0503030204020804" pitchFamily="34" charset="0"/>
              <a:cs typeface="Biome" panose="020B0503030204020804" pitchFamily="34" charset="0"/>
            </a:endParaRPr>
          </a:p>
        </p:txBody>
      </p:sp>
      <p:pic>
        <p:nvPicPr>
          <p:cNvPr id="138" name="Picture 137">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5122" name="Picture 2" descr="Why the &amp;#39;Shrek&amp;#39; Soundtrack is a Masterclass in Music Selection">
            <a:extLst>
              <a:ext uri="{FF2B5EF4-FFF2-40B4-BE49-F238E27FC236}">
                <a16:creationId xmlns:a16="http://schemas.microsoft.com/office/drawing/2014/main" id="{3323E4CA-A6EB-4309-BA19-A2CC00378C0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56867" y="1119704"/>
            <a:ext cx="4757828" cy="267627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rd of the Rings: The Two Towers -- Dead Marshes animated gif">
            <a:extLst>
              <a:ext uri="{FF2B5EF4-FFF2-40B4-BE49-F238E27FC236}">
                <a16:creationId xmlns:a16="http://schemas.microsoft.com/office/drawing/2014/main" id="{258B92E4-EE53-46C2-AE7A-4088BC3621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7970" y="1158905"/>
            <a:ext cx="4757828" cy="26762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REA – Club de Robótica, Electrónica y Automática">
            <a:extLst>
              <a:ext uri="{FF2B5EF4-FFF2-40B4-BE49-F238E27FC236}">
                <a16:creationId xmlns:a16="http://schemas.microsoft.com/office/drawing/2014/main" id="{0619A835-57E2-4E30-9163-084E583729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50AF805-406C-4582-8B4F-D2D3BF902C4E}"/>
              </a:ext>
            </a:extLst>
          </p:cNvPr>
          <p:cNvPicPr>
            <a:picLocks noChangeAspect="1"/>
          </p:cNvPicPr>
          <p:nvPr/>
        </p:nvPicPr>
        <p:blipFill>
          <a:blip r:embed="rId8"/>
          <a:srcRect l="5194" r="5194"/>
          <a:stretch/>
        </p:blipFill>
        <p:spPr>
          <a:xfrm>
            <a:off x="10644628" y="5870790"/>
            <a:ext cx="1615707" cy="1023193"/>
          </a:xfrm>
          <a:prstGeom prst="rect">
            <a:avLst/>
          </a:prstGeom>
        </p:spPr>
      </p:pic>
      <p:sp>
        <p:nvSpPr>
          <p:cNvPr id="9" name="Content Placeholder 2">
            <a:extLst>
              <a:ext uri="{FF2B5EF4-FFF2-40B4-BE49-F238E27FC236}">
                <a16:creationId xmlns:a16="http://schemas.microsoft.com/office/drawing/2014/main" id="{93CDA193-E700-44B2-A5F1-F6D55419BE79}"/>
              </a:ext>
            </a:extLst>
          </p:cNvPr>
          <p:cNvSpPr txBox="1">
            <a:spLocks/>
          </p:cNvSpPr>
          <p:nvPr/>
        </p:nvSpPr>
        <p:spPr>
          <a:xfrm>
            <a:off x="-11218" y="5831110"/>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2000" dirty="0">
                <a:latin typeface="Biome" panose="020B0503030204020804" pitchFamily="34" charset="0"/>
                <a:cs typeface="Biome" panose="020B0503030204020804" pitchFamily="34" charset="0"/>
              </a:rPr>
              <a:t>“</a:t>
            </a:r>
            <a:r>
              <a:rPr lang="es-ES" sz="2000" dirty="0" err="1">
                <a:latin typeface="Biome" panose="020B0503030204020804" pitchFamily="34" charset="0"/>
                <a:cs typeface="Biome" panose="020B0503030204020804" pitchFamily="34" charset="0"/>
              </a:rPr>
              <a:t>If</a:t>
            </a:r>
            <a:r>
              <a:rPr lang="es-ES" sz="2000" dirty="0">
                <a:latin typeface="Biome" panose="020B0503030204020804" pitchFamily="34" charset="0"/>
                <a:cs typeface="Biome" panose="020B0503030204020804" pitchFamily="34" charset="0"/>
              </a:rPr>
              <a:t> </a:t>
            </a:r>
            <a:r>
              <a:rPr lang="es-ES" sz="2000" dirty="0" err="1">
                <a:latin typeface="Biome" panose="020B0503030204020804" pitchFamily="34" charset="0"/>
                <a:cs typeface="Biome" panose="020B0503030204020804" pitchFamily="34" charset="0"/>
              </a:rPr>
              <a:t>it</a:t>
            </a:r>
            <a:r>
              <a:rPr lang="es-ES" sz="2000" dirty="0">
                <a:latin typeface="Biome" panose="020B0503030204020804" pitchFamily="34" charset="0"/>
                <a:cs typeface="Biome" panose="020B0503030204020804" pitchFamily="34" charset="0"/>
              </a:rPr>
              <a:t> </a:t>
            </a:r>
            <a:r>
              <a:rPr lang="es-ES" sz="2000" dirty="0" err="1">
                <a:latin typeface="Biome" panose="020B0503030204020804" pitchFamily="34" charset="0"/>
                <a:cs typeface="Biome" panose="020B0503030204020804" pitchFamily="34" charset="0"/>
              </a:rPr>
              <a:t>walks</a:t>
            </a:r>
            <a:r>
              <a:rPr lang="es-ES" sz="2000" dirty="0">
                <a:latin typeface="Biome" panose="020B0503030204020804" pitchFamily="34" charset="0"/>
                <a:cs typeface="Biome" panose="020B0503030204020804" pitchFamily="34" charset="0"/>
              </a:rPr>
              <a:t> </a:t>
            </a:r>
            <a:r>
              <a:rPr lang="es-ES" sz="2000" dirty="0" err="1">
                <a:latin typeface="Biome" panose="020B0503030204020804" pitchFamily="34" charset="0"/>
                <a:cs typeface="Biome" panose="020B0503030204020804" pitchFamily="34" charset="0"/>
              </a:rPr>
              <a:t>like</a:t>
            </a:r>
            <a:r>
              <a:rPr lang="es-ES" sz="2000" dirty="0">
                <a:latin typeface="Biome" panose="020B0503030204020804" pitchFamily="34" charset="0"/>
                <a:cs typeface="Biome" panose="020B0503030204020804" pitchFamily="34" charset="0"/>
              </a:rPr>
              <a:t> a </a:t>
            </a:r>
            <a:r>
              <a:rPr lang="es-ES" sz="2000" dirty="0" err="1">
                <a:latin typeface="Biome" panose="020B0503030204020804" pitchFamily="34" charset="0"/>
                <a:cs typeface="Biome" panose="020B0503030204020804" pitchFamily="34" charset="0"/>
              </a:rPr>
              <a:t>duck</a:t>
            </a:r>
            <a:r>
              <a:rPr lang="es-ES" sz="2000" dirty="0">
                <a:latin typeface="Biome" panose="020B0503030204020804" pitchFamily="34" charset="0"/>
                <a:cs typeface="Biome" panose="020B0503030204020804" pitchFamily="34" charset="0"/>
              </a:rPr>
              <a:t>, and </a:t>
            </a:r>
            <a:r>
              <a:rPr lang="es-ES" sz="2000" dirty="0" err="1">
                <a:latin typeface="Biome" panose="020B0503030204020804" pitchFamily="34" charset="0"/>
                <a:cs typeface="Biome" panose="020B0503030204020804" pitchFamily="34" charset="0"/>
              </a:rPr>
              <a:t>it</a:t>
            </a:r>
            <a:r>
              <a:rPr lang="es-ES" sz="2000" dirty="0">
                <a:latin typeface="Biome" panose="020B0503030204020804" pitchFamily="34" charset="0"/>
                <a:cs typeface="Biome" panose="020B0503030204020804" pitchFamily="34" charset="0"/>
              </a:rPr>
              <a:t> </a:t>
            </a:r>
            <a:r>
              <a:rPr lang="es-ES" sz="2000" dirty="0" err="1">
                <a:latin typeface="Biome" panose="020B0503030204020804" pitchFamily="34" charset="0"/>
                <a:cs typeface="Biome" panose="020B0503030204020804" pitchFamily="34" charset="0"/>
              </a:rPr>
              <a:t>talks</a:t>
            </a:r>
            <a:r>
              <a:rPr lang="es-ES" sz="2000" dirty="0">
                <a:latin typeface="Biome" panose="020B0503030204020804" pitchFamily="34" charset="0"/>
                <a:cs typeface="Biome" panose="020B0503030204020804" pitchFamily="34" charset="0"/>
              </a:rPr>
              <a:t> </a:t>
            </a:r>
            <a:r>
              <a:rPr lang="es-ES" sz="2000" dirty="0" err="1">
                <a:latin typeface="Biome" panose="020B0503030204020804" pitchFamily="34" charset="0"/>
                <a:cs typeface="Biome" panose="020B0503030204020804" pitchFamily="34" charset="0"/>
              </a:rPr>
              <a:t>like</a:t>
            </a:r>
            <a:r>
              <a:rPr lang="es-ES" sz="2000" dirty="0">
                <a:latin typeface="Biome" panose="020B0503030204020804" pitchFamily="34" charset="0"/>
                <a:cs typeface="Biome" panose="020B0503030204020804" pitchFamily="34" charset="0"/>
              </a:rPr>
              <a:t> a </a:t>
            </a:r>
            <a:r>
              <a:rPr lang="es-ES" sz="2000" dirty="0" err="1">
                <a:latin typeface="Biome" panose="020B0503030204020804" pitchFamily="34" charset="0"/>
                <a:cs typeface="Biome" panose="020B0503030204020804" pitchFamily="34" charset="0"/>
              </a:rPr>
              <a:t>duck</a:t>
            </a:r>
            <a:r>
              <a:rPr lang="es-ES" sz="2000" dirty="0">
                <a:latin typeface="Biome" panose="020B0503030204020804" pitchFamily="34" charset="0"/>
                <a:cs typeface="Biome" panose="020B0503030204020804" pitchFamily="34" charset="0"/>
              </a:rPr>
              <a:t>…”</a:t>
            </a:r>
          </a:p>
          <a:p>
            <a:pPr marL="36900" indent="0" algn="ctr">
              <a:buFont typeface="Wingdings 2" charset="2"/>
              <a:buNone/>
            </a:pPr>
            <a:r>
              <a:rPr lang="es-ES" sz="2000" dirty="0">
                <a:latin typeface="Biome" panose="020B0503030204020804" pitchFamily="34" charset="0"/>
                <a:cs typeface="Biome" panose="020B0503030204020804" pitchFamily="34" charset="0"/>
              </a:rPr>
              <a:t>Si huele a ciénaga de los muertos mejor no meterse en ese berenjenal</a:t>
            </a:r>
          </a:p>
        </p:txBody>
      </p:sp>
    </p:spTree>
    <p:extLst>
      <p:ext uri="{BB962C8B-B14F-4D97-AF65-F5344CB8AC3E}">
        <p14:creationId xmlns:p14="http://schemas.microsoft.com/office/powerpoint/2010/main" val="328468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CF11A-F366-48DE-A8F7-0DF9F5627BB7}"/>
              </a:ext>
            </a:extLst>
          </p:cNvPr>
          <p:cNvSpPr>
            <a:spLocks noGrp="1"/>
          </p:cNvSpPr>
          <p:nvPr>
            <p:ph type="title"/>
          </p:nvPr>
        </p:nvSpPr>
        <p:spPr>
          <a:xfrm>
            <a:off x="913794" y="609599"/>
            <a:ext cx="2799465" cy="5273675"/>
          </a:xfrm>
        </p:spPr>
        <p:txBody>
          <a:bodyPr>
            <a:normAutofit/>
          </a:bodyPr>
          <a:lstStyle/>
          <a:p>
            <a:pPr algn="l"/>
            <a:r>
              <a:rPr lang="es-ES" dirty="0">
                <a:latin typeface="Biome" panose="020B0503030204020804" pitchFamily="34" charset="0"/>
                <a:cs typeface="Biome" panose="020B0503030204020804" pitchFamily="34" charset="0"/>
              </a:rPr>
              <a:t>Además</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7A50468-9C85-4E04-AD67-EE7BA049D5C2}"/>
              </a:ext>
            </a:extLst>
          </p:cNvPr>
          <p:cNvGraphicFramePr>
            <a:graphicFrameLocks noGrp="1"/>
          </p:cNvGraphicFramePr>
          <p:nvPr>
            <p:ph idx="1"/>
            <p:extLst>
              <p:ext uri="{D42A27DB-BD31-4B8C-83A1-F6EECF244321}">
                <p14:modId xmlns:p14="http://schemas.microsoft.com/office/powerpoint/2010/main" val="9987787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2" descr="CREA – Club de Robótica, Electrónica y Automática">
            <a:extLst>
              <a:ext uri="{FF2B5EF4-FFF2-40B4-BE49-F238E27FC236}">
                <a16:creationId xmlns:a16="http://schemas.microsoft.com/office/drawing/2014/main" id="{F282C063-2D52-4EE7-B6E5-10A60F2153F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4A5A950-AB25-4B1E-A3ED-B7931440A872}"/>
              </a:ext>
            </a:extLst>
          </p:cNvPr>
          <p:cNvPicPr>
            <a:picLocks noChangeAspect="1"/>
          </p:cNvPicPr>
          <p:nvPr/>
        </p:nvPicPr>
        <p:blipFill>
          <a:blip r:embed="rId10"/>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188963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165EF872-3B42-4998-B87E-4F0CAD5A15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6" r="2886"/>
          <a:stretch/>
        </p:blipFill>
        <p:spPr bwMode="auto">
          <a:xfrm>
            <a:off x="20" y="10"/>
            <a:ext cx="609597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E21DDAE-CFFB-46B3-8433-D54D0A96A3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574" r="21237" b="1"/>
          <a:stretch/>
        </p:blipFill>
        <p:spPr bwMode="auto">
          <a:xfrm>
            <a:off x="6095996" y="4160023"/>
            <a:ext cx="6095993" cy="26979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oman Orgy, 220×166 cm by Wilhelm Kotarbinsky: History, Analysis &amp;amp; Facts |  Arthive">
            <a:extLst>
              <a:ext uri="{FF2B5EF4-FFF2-40B4-BE49-F238E27FC236}">
                <a16:creationId xmlns:a16="http://schemas.microsoft.com/office/drawing/2014/main" id="{122B97F3-310B-4318-AF41-E92055198C8D}"/>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t="3211" b="3578"/>
          <a:stretch/>
        </p:blipFill>
        <p:spPr bwMode="auto">
          <a:xfrm>
            <a:off x="6095999" y="7349"/>
            <a:ext cx="6096001" cy="4218976"/>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74F7930-F384-47D3-87F6-FDA0A2ABAE28}"/>
              </a:ext>
            </a:extLst>
          </p:cNvPr>
          <p:cNvSpPr>
            <a:spLocks noGrp="1"/>
          </p:cNvSpPr>
          <p:nvPr>
            <p:ph type="title"/>
          </p:nvPr>
        </p:nvSpPr>
        <p:spPr>
          <a:xfrm>
            <a:off x="155241" y="3177271"/>
            <a:ext cx="6436104" cy="1138686"/>
          </a:xfrm>
        </p:spPr>
        <p:txBody>
          <a:bodyPr vert="horz" lIns="91440" tIns="45720" rIns="91440" bIns="45720" rtlCol="0" anchor="b">
            <a:normAutofit/>
          </a:bodyPr>
          <a:lstStyle/>
          <a:p>
            <a:pPr algn="l"/>
            <a:r>
              <a:rPr lang="en-US" sz="4400" dirty="0" err="1">
                <a:latin typeface="Biome" panose="020B0503030204020804" pitchFamily="34" charset="0"/>
                <a:cs typeface="Biome" panose="020B0503030204020804" pitchFamily="34" charset="0"/>
              </a:rPr>
              <a:t>Algunos</a:t>
            </a:r>
            <a:r>
              <a:rPr lang="en-US" sz="4400" dirty="0">
                <a:latin typeface="Biome" panose="020B0503030204020804" pitchFamily="34" charset="0"/>
                <a:cs typeface="Biome" panose="020B0503030204020804" pitchFamily="34" charset="0"/>
              </a:rPr>
              <a:t> </a:t>
            </a:r>
            <a:r>
              <a:rPr lang="en-US" sz="4400" dirty="0" err="1">
                <a:latin typeface="Biome" panose="020B0503030204020804" pitchFamily="34" charset="0"/>
                <a:cs typeface="Biome" panose="020B0503030204020804" pitchFamily="34" charset="0"/>
              </a:rPr>
              <a:t>Cambios</a:t>
            </a:r>
            <a:endParaRPr lang="en-US" sz="4400" dirty="0">
              <a:latin typeface="Biome" panose="020B0503030204020804" pitchFamily="34" charset="0"/>
              <a:cs typeface="Biome" panose="020B0503030204020804" pitchFamily="34" charset="0"/>
            </a:endParaRPr>
          </a:p>
        </p:txBody>
      </p:sp>
      <p:sp>
        <p:nvSpPr>
          <p:cNvPr id="10" name="Title 1">
            <a:extLst>
              <a:ext uri="{FF2B5EF4-FFF2-40B4-BE49-F238E27FC236}">
                <a16:creationId xmlns:a16="http://schemas.microsoft.com/office/drawing/2014/main" id="{E87F3F66-E543-4920-B018-6B836AB2EF64}"/>
              </a:ext>
            </a:extLst>
          </p:cNvPr>
          <p:cNvSpPr txBox="1">
            <a:spLocks/>
          </p:cNvSpPr>
          <p:nvPr/>
        </p:nvSpPr>
        <p:spPr>
          <a:xfrm>
            <a:off x="6476772" y="2978639"/>
            <a:ext cx="5063457" cy="2729196"/>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rgbClr val="BC6954"/>
              </a:buClr>
              <a:buSzPct val="70000"/>
              <a:buFont typeface="Wingdings 2" charset="2"/>
            </a:pPr>
            <a:endParaRPr lang="en-US" dirty="0">
              <a:solidFill>
                <a:schemeClr val="tx1"/>
              </a:solidFill>
              <a:latin typeface="+mn-lt"/>
              <a:ea typeface="+mn-ea"/>
              <a:cs typeface="+mn-cs"/>
            </a:endParaRPr>
          </a:p>
        </p:txBody>
      </p:sp>
      <p:sp>
        <p:nvSpPr>
          <p:cNvPr id="15" name="Title 1">
            <a:extLst>
              <a:ext uri="{FF2B5EF4-FFF2-40B4-BE49-F238E27FC236}">
                <a16:creationId xmlns:a16="http://schemas.microsoft.com/office/drawing/2014/main" id="{EFFA92A5-6BB0-4731-B77A-D16741D5AF73}"/>
              </a:ext>
            </a:extLst>
          </p:cNvPr>
          <p:cNvSpPr txBox="1">
            <a:spLocks/>
          </p:cNvSpPr>
          <p:nvPr/>
        </p:nvSpPr>
        <p:spPr>
          <a:xfrm>
            <a:off x="155252" y="3874151"/>
            <a:ext cx="7379401" cy="113868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ES" sz="1800" dirty="0">
                <a:latin typeface="Biome" panose="020B0503030204020804" pitchFamily="34" charset="0"/>
                <a:cs typeface="Biome" panose="020B0503030204020804" pitchFamily="34" charset="0"/>
              </a:rPr>
              <a:t>En muchas sociedades, para un hombre, el “rol activo” era más importante que con quien.</a:t>
            </a:r>
          </a:p>
        </p:txBody>
      </p:sp>
      <p:pic>
        <p:nvPicPr>
          <p:cNvPr id="9" name="Picture 2" descr="CREA – Club de Robótica, Electrónica y Automática">
            <a:extLst>
              <a:ext uri="{FF2B5EF4-FFF2-40B4-BE49-F238E27FC236}">
                <a16:creationId xmlns:a16="http://schemas.microsoft.com/office/drawing/2014/main" id="{69563930-9E81-4D00-B6C6-DCD3A69199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3552185-8FEC-45DC-A121-886FDDABBA91}"/>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30868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F7930-F384-47D3-87F6-FDA0A2ABAE28}"/>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latin typeface="Biome" panose="020B0503030204020804" pitchFamily="34" charset="0"/>
                <a:cs typeface="Biome" panose="020B0503030204020804" pitchFamily="34" charset="0"/>
              </a:rPr>
              <a:t>Ha </a:t>
            </a:r>
            <a:r>
              <a:rPr lang="en-US" sz="4800" dirty="0" err="1">
                <a:latin typeface="Biome" panose="020B0503030204020804" pitchFamily="34" charset="0"/>
                <a:cs typeface="Biome" panose="020B0503030204020804" pitchFamily="34" charset="0"/>
              </a:rPr>
              <a:t>cambiado</a:t>
            </a:r>
            <a:r>
              <a:rPr lang="en-US" sz="4800" dirty="0">
                <a:latin typeface="Biome" panose="020B0503030204020804" pitchFamily="34" charset="0"/>
                <a:cs typeface="Biome" panose="020B0503030204020804" pitchFamily="34" charset="0"/>
              </a:rPr>
              <a:t> </a:t>
            </a:r>
            <a:r>
              <a:rPr lang="en-US" sz="4800" dirty="0" err="1">
                <a:latin typeface="Biome" panose="020B0503030204020804" pitchFamily="34" charset="0"/>
                <a:cs typeface="Biome" panose="020B0503030204020804" pitchFamily="34" charset="0"/>
              </a:rPr>
              <a:t>mucho</a:t>
            </a:r>
            <a:r>
              <a:rPr lang="en-US" sz="4800" dirty="0">
                <a:latin typeface="Biome" panose="020B0503030204020804" pitchFamily="34" charset="0"/>
                <a:cs typeface="Biome" panose="020B0503030204020804" pitchFamily="34" charset="0"/>
              </a:rPr>
              <a:t>.</a:t>
            </a:r>
          </a:p>
        </p:txBody>
      </p:sp>
      <p:pic>
        <p:nvPicPr>
          <p:cNvPr id="6149" name="Picture 256">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6146" name="Picture 2" descr="Smeared In Blood, I Crawled To The Bathroom On My Wedding Night&amp;quot;">
            <a:extLst>
              <a:ext uri="{FF2B5EF4-FFF2-40B4-BE49-F238E27FC236}">
                <a16:creationId xmlns:a16="http://schemas.microsoft.com/office/drawing/2014/main" id="{F4FDE9DA-3AAD-49FF-8A3F-5B33D88B063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1969" y="643468"/>
            <a:ext cx="5102296" cy="3303737"/>
          </a:xfrm>
          <a:prstGeom prst="rect">
            <a:avLst/>
          </a:prstGeom>
          <a:noFill/>
          <a:extLst>
            <a:ext uri="{909E8E84-426E-40DD-AFC4-6F175D3DCCD1}">
              <a14:hiddenFill xmlns:a14="http://schemas.microsoft.com/office/drawing/2010/main">
                <a:solidFill>
                  <a:srgbClr val="FFFFFF"/>
                </a:solidFill>
              </a14:hiddenFill>
            </a:ext>
          </a:extLst>
        </p:spPr>
      </p:pic>
      <p:cxnSp>
        <p:nvCxnSpPr>
          <p:cNvPr id="258" name="Straight Connector 257">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5122" name="Picture 2" descr="14 brides and grooms confess what really happens on the wedding night |  Metro News">
            <a:extLst>
              <a:ext uri="{FF2B5EF4-FFF2-40B4-BE49-F238E27FC236}">
                <a16:creationId xmlns:a16="http://schemas.microsoft.com/office/drawing/2014/main" id="{42A512E1-C00D-4474-A733-80CD58535EAC}"/>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l="20367" r="17853"/>
          <a:stretch/>
        </p:blipFill>
        <p:spPr bwMode="auto">
          <a:xfrm>
            <a:off x="7023101" y="643468"/>
            <a:ext cx="4804130" cy="33048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REA – Club de Robótica, Electrónica y Automática">
            <a:extLst>
              <a:ext uri="{FF2B5EF4-FFF2-40B4-BE49-F238E27FC236}">
                <a16:creationId xmlns:a16="http://schemas.microsoft.com/office/drawing/2014/main" id="{A0C8269A-C4D5-4EB5-9A93-5877B32143E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8191E68-5251-4266-92C2-DF58B9DC008C}"/>
              </a:ext>
            </a:extLst>
          </p:cNvPr>
          <p:cNvPicPr>
            <a:picLocks noChangeAspect="1"/>
          </p:cNvPicPr>
          <p:nvPr/>
        </p:nvPicPr>
        <p:blipFill>
          <a:blip r:embed="rId8"/>
          <a:srcRect l="5194" r="5194"/>
          <a:stretch/>
        </p:blipFill>
        <p:spPr>
          <a:xfrm>
            <a:off x="10644628" y="5870790"/>
            <a:ext cx="1615707" cy="1023193"/>
          </a:xfrm>
          <a:prstGeom prst="rect">
            <a:avLst/>
          </a:prstGeom>
        </p:spPr>
      </p:pic>
      <p:sp>
        <p:nvSpPr>
          <p:cNvPr id="10" name="Content Placeholder 2">
            <a:extLst>
              <a:ext uri="{FF2B5EF4-FFF2-40B4-BE49-F238E27FC236}">
                <a16:creationId xmlns:a16="http://schemas.microsoft.com/office/drawing/2014/main" id="{21F19BEB-8A8A-4F62-B326-13FB4C0205C9}"/>
              </a:ext>
            </a:extLst>
          </p:cNvPr>
          <p:cNvSpPr txBox="1">
            <a:spLocks/>
          </p:cNvSpPr>
          <p:nvPr/>
        </p:nvSpPr>
        <p:spPr>
          <a:xfrm>
            <a:off x="-11218" y="5831110"/>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2000" dirty="0">
                <a:latin typeface="Biome" panose="020B0503030204020804" pitchFamily="34" charset="0"/>
                <a:cs typeface="Biome" panose="020B0503030204020804" pitchFamily="34" charset="0"/>
              </a:rPr>
              <a:t>Pero se conservan muchos estereotipos.</a:t>
            </a:r>
          </a:p>
        </p:txBody>
      </p:sp>
    </p:spTree>
    <p:extLst>
      <p:ext uri="{BB962C8B-B14F-4D97-AF65-F5344CB8AC3E}">
        <p14:creationId xmlns:p14="http://schemas.microsoft.com/office/powerpoint/2010/main" val="2511419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24443" y="218670"/>
            <a:ext cx="10353762" cy="1257300"/>
          </a:xfrm>
        </p:spPr>
        <p:txBody>
          <a:bodyPr>
            <a:normAutofit/>
          </a:bodyPr>
          <a:lstStyle/>
          <a:p>
            <a:r>
              <a:rPr lang="en-US" dirty="0">
                <a:latin typeface="Biome" panose="020B0503030204020804" pitchFamily="34" charset="0"/>
                <a:cs typeface="Biome" panose="020B0503030204020804" pitchFamily="34" charset="0"/>
              </a:rPr>
              <a:t>La Historia de los “Dildos”</a:t>
            </a:r>
          </a:p>
        </p:txBody>
      </p:sp>
      <p:graphicFrame>
        <p:nvGraphicFramePr>
          <p:cNvPr id="7" name="Content Placeholder 2" descr="SmartArt Graphic">
            <a:extLst>
              <a:ext uri="{FF2B5EF4-FFF2-40B4-BE49-F238E27FC236}">
                <a16:creationId xmlns:a16="http://schemas.microsoft.com/office/drawing/2014/main" id="{31B5178E-A0C3-4484-8A1D-C1098B61426E}"/>
              </a:ext>
            </a:extLst>
          </p:cNvPr>
          <p:cNvGraphicFramePr/>
          <p:nvPr>
            <p:extLst>
              <p:ext uri="{D42A27DB-BD31-4B8C-83A1-F6EECF244321}">
                <p14:modId xmlns:p14="http://schemas.microsoft.com/office/powerpoint/2010/main" val="4085684272"/>
              </p:ext>
            </p:extLst>
          </p:nvPr>
        </p:nvGraphicFramePr>
        <p:xfrm>
          <a:off x="924530" y="2295930"/>
          <a:ext cx="10353675" cy="3714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148" name="Picture 4">
            <a:extLst>
              <a:ext uri="{FF2B5EF4-FFF2-40B4-BE49-F238E27FC236}">
                <a16:creationId xmlns:a16="http://schemas.microsoft.com/office/drawing/2014/main" id="{9E7A45D7-C75B-4698-A360-682FCA8225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a:off x="2611352" y="779528"/>
            <a:ext cx="1302051" cy="221284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4839D27-94AB-468E-98ED-39BC6F3FCEDD}"/>
              </a:ext>
            </a:extLst>
          </p:cNvPr>
          <p:cNvSpPr txBox="1">
            <a:spLocks/>
          </p:cNvSpPr>
          <p:nvPr/>
        </p:nvSpPr>
        <p:spPr>
          <a:xfrm>
            <a:off x="924443" y="56007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Biome" panose="020B0503030204020804" pitchFamily="34" charset="0"/>
                <a:cs typeface="Biome" panose="020B0503030204020804" pitchFamily="34" charset="0"/>
              </a:rPr>
              <a:t>Lieberman, Hallie (2017). Buzz: The Stimulating History of the Sex Toy</a:t>
            </a:r>
            <a:br>
              <a:rPr lang="en-US" sz="2000" dirty="0">
                <a:latin typeface="Biome" panose="020B0503030204020804" pitchFamily="34" charset="0"/>
                <a:cs typeface="Biome" panose="020B0503030204020804" pitchFamily="34" charset="0"/>
              </a:rPr>
            </a:br>
            <a:r>
              <a:rPr lang="en-US" sz="2000" dirty="0">
                <a:latin typeface="Biome" panose="020B0503030204020804" pitchFamily="34" charset="0"/>
                <a:cs typeface="Biome" panose="020B0503030204020804" pitchFamily="34" charset="0"/>
              </a:rPr>
              <a:t>ISBN 978-1-68177-543-2. </a:t>
            </a:r>
          </a:p>
        </p:txBody>
      </p:sp>
      <p:pic>
        <p:nvPicPr>
          <p:cNvPr id="6150" name="Picture 6">
            <a:extLst>
              <a:ext uri="{FF2B5EF4-FFF2-40B4-BE49-F238E27FC236}">
                <a16:creationId xmlns:a16="http://schemas.microsoft.com/office/drawing/2014/main" id="{9257564A-2FA9-4A23-B364-4674085A08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3098" y="1475970"/>
            <a:ext cx="1685804" cy="21642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REA – Club de Robótica, Electrónica y Automática">
            <a:extLst>
              <a:ext uri="{FF2B5EF4-FFF2-40B4-BE49-F238E27FC236}">
                <a16:creationId xmlns:a16="http://schemas.microsoft.com/office/drawing/2014/main" id="{924D76E4-137F-41C0-B4FF-E7CC6EFF84F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16700A1-1D07-488B-90B1-47D7045CEB16}"/>
              </a:ext>
            </a:extLst>
          </p:cNvPr>
          <p:cNvPicPr>
            <a:picLocks noChangeAspect="1"/>
          </p:cNvPicPr>
          <p:nvPr/>
        </p:nvPicPr>
        <p:blipFill>
          <a:blip r:embed="rId13"/>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651443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C2E7-831B-F54F-5CA6-CC07B4C96E01}"/>
              </a:ext>
            </a:extLst>
          </p:cNvPr>
          <p:cNvSpPr>
            <a:spLocks noGrp="1"/>
          </p:cNvSpPr>
          <p:nvPr>
            <p:ph type="title"/>
          </p:nvPr>
        </p:nvSpPr>
        <p:spPr/>
        <p:txBody>
          <a:bodyPr/>
          <a:lstStyle/>
          <a:p>
            <a:r>
              <a:rPr lang="en-US" dirty="0" err="1"/>
              <a:t>Estructura</a:t>
            </a:r>
            <a:r>
              <a:rPr lang="en-US" dirty="0"/>
              <a:t> y </a:t>
            </a:r>
            <a:r>
              <a:rPr lang="en-US" dirty="0" err="1"/>
              <a:t>Expectativas</a:t>
            </a:r>
            <a:endParaRPr lang="en-US" dirty="0"/>
          </a:p>
        </p:txBody>
      </p:sp>
      <p:sp>
        <p:nvSpPr>
          <p:cNvPr id="3" name="Content Placeholder 2">
            <a:extLst>
              <a:ext uri="{FF2B5EF4-FFF2-40B4-BE49-F238E27FC236}">
                <a16:creationId xmlns:a16="http://schemas.microsoft.com/office/drawing/2014/main" id="{7746E0CD-287D-24C0-192F-08DC4C02D82A}"/>
              </a:ext>
            </a:extLst>
          </p:cNvPr>
          <p:cNvSpPr>
            <a:spLocks noGrp="1"/>
          </p:cNvSpPr>
          <p:nvPr>
            <p:ph idx="1"/>
          </p:nvPr>
        </p:nvSpPr>
        <p:spPr/>
        <p:txBody>
          <a:bodyPr/>
          <a:lstStyle/>
          <a:p>
            <a:r>
              <a:rPr lang="en-US" dirty="0" err="1"/>
              <a:t>Biología</a:t>
            </a:r>
            <a:r>
              <a:rPr lang="en-US" dirty="0"/>
              <a:t> y </a:t>
            </a:r>
            <a:r>
              <a:rPr lang="en-US" dirty="0" err="1"/>
              <a:t>Antropología</a:t>
            </a:r>
            <a:endParaRPr lang="en-US" dirty="0"/>
          </a:p>
          <a:p>
            <a:r>
              <a:rPr lang="en-US" dirty="0"/>
              <a:t>Historia</a:t>
            </a:r>
          </a:p>
          <a:p>
            <a:r>
              <a:rPr lang="en-US" dirty="0" err="1"/>
              <a:t>Implicaciones</a:t>
            </a:r>
            <a:r>
              <a:rPr lang="en-US" dirty="0"/>
              <a:t> de </a:t>
            </a:r>
            <a:r>
              <a:rPr lang="en-US" dirty="0" err="1"/>
              <a:t>Negocio</a:t>
            </a:r>
            <a:endParaRPr lang="en-US" dirty="0"/>
          </a:p>
          <a:p>
            <a:r>
              <a:rPr lang="en-US" dirty="0" err="1"/>
              <a:t>Ingeniería</a:t>
            </a:r>
            <a:endParaRPr lang="en-US" dirty="0"/>
          </a:p>
          <a:p>
            <a:pPr lvl="1"/>
            <a:r>
              <a:rPr lang="en-US" dirty="0" err="1"/>
              <a:t>Diseño</a:t>
            </a:r>
            <a:endParaRPr lang="en-US" dirty="0"/>
          </a:p>
          <a:p>
            <a:pPr lvl="1"/>
            <a:r>
              <a:rPr lang="en-US" dirty="0" err="1"/>
              <a:t>Ingieniría</a:t>
            </a:r>
            <a:r>
              <a:rPr lang="en-US" dirty="0"/>
              <a:t> </a:t>
            </a:r>
            <a:r>
              <a:rPr lang="en-US" dirty="0" err="1"/>
              <a:t>Inversa</a:t>
            </a:r>
            <a:endParaRPr lang="en-US" dirty="0"/>
          </a:p>
          <a:p>
            <a:pPr lvl="2"/>
            <a:r>
              <a:rPr lang="en-US" dirty="0"/>
              <a:t>Si, </a:t>
            </a:r>
            <a:r>
              <a:rPr lang="en-US" dirty="0" err="1"/>
              <a:t>pasamos</a:t>
            </a:r>
            <a:r>
              <a:rPr lang="en-US" dirty="0"/>
              <a:t> un </a:t>
            </a:r>
            <a:r>
              <a:rPr lang="en-US" dirty="0" err="1"/>
              <a:t>Satisfyer</a:t>
            </a:r>
            <a:r>
              <a:rPr lang="en-US" dirty="0"/>
              <a:t> </a:t>
            </a:r>
            <a:r>
              <a:rPr lang="en-US" dirty="0" err="1"/>
              <a:t>por</a:t>
            </a:r>
            <a:r>
              <a:rPr lang="en-US" dirty="0"/>
              <a:t> la </a:t>
            </a:r>
            <a:r>
              <a:rPr lang="en-US" dirty="0" err="1"/>
              <a:t>sierra</a:t>
            </a:r>
            <a:endParaRPr lang="en-US" dirty="0"/>
          </a:p>
        </p:txBody>
      </p:sp>
      <p:pic>
        <p:nvPicPr>
          <p:cNvPr id="4" name="Picture 2" descr="CREA – Club de Robótica, Electrónica y Automática">
            <a:extLst>
              <a:ext uri="{FF2B5EF4-FFF2-40B4-BE49-F238E27FC236}">
                <a16:creationId xmlns:a16="http://schemas.microsoft.com/office/drawing/2014/main" id="{7C79F6B2-27E8-ABE2-0EEB-D801A565D1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D45DF4-EF73-939F-AE7B-FF2A0D5B9283}"/>
              </a:ext>
            </a:extLst>
          </p:cNvPr>
          <p:cNvPicPr>
            <a:picLocks noChangeAspect="1"/>
          </p:cNvPicPr>
          <p:nvPr/>
        </p:nvPicPr>
        <p:blipFill>
          <a:blip r:embed="rId3"/>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89735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roubadour - Wikipedia">
            <a:extLst>
              <a:ext uri="{FF2B5EF4-FFF2-40B4-BE49-F238E27FC236}">
                <a16:creationId xmlns:a16="http://schemas.microsoft.com/office/drawing/2014/main" id="{FBFE7283-F8DF-4C74-B740-E8FDAEEDD5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29" r="12313" b="-2"/>
          <a:stretch/>
        </p:blipFill>
        <p:spPr bwMode="auto">
          <a:xfrm>
            <a:off x="-8622" y="10"/>
            <a:ext cx="609600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1B3854CD-A460-424C-AA64-C97426497586}"/>
              </a:ext>
            </a:extLst>
          </p:cNvPr>
          <p:cNvSpPr>
            <a:spLocks noGrp="1"/>
          </p:cNvSpPr>
          <p:nvPr>
            <p:ph type="title"/>
          </p:nvPr>
        </p:nvSpPr>
        <p:spPr>
          <a:xfrm>
            <a:off x="6900493" y="609600"/>
            <a:ext cx="5105976" cy="970450"/>
          </a:xfrm>
        </p:spPr>
        <p:txBody>
          <a:bodyPr anchor="b">
            <a:normAutofit/>
          </a:bodyPr>
          <a:lstStyle/>
          <a:p>
            <a:pPr algn="l"/>
            <a:r>
              <a:rPr lang="es-ES" sz="3200" dirty="0">
                <a:latin typeface="Biome" panose="020B0503030204020804" pitchFamily="34" charset="0"/>
                <a:cs typeface="Biome" panose="020B0503030204020804" pitchFamily="34" charset="0"/>
              </a:rPr>
              <a:t>Medievo y Edad Moderna</a:t>
            </a:r>
          </a:p>
        </p:txBody>
      </p:sp>
      <p:sp>
        <p:nvSpPr>
          <p:cNvPr id="3" name="Content Placeholder 2">
            <a:extLst>
              <a:ext uri="{FF2B5EF4-FFF2-40B4-BE49-F238E27FC236}">
                <a16:creationId xmlns:a16="http://schemas.microsoft.com/office/drawing/2014/main" id="{0DC8D166-0A5F-47D9-AB85-B8F6AA8C954A}"/>
              </a:ext>
            </a:extLst>
          </p:cNvPr>
          <p:cNvSpPr>
            <a:spLocks noGrp="1"/>
          </p:cNvSpPr>
          <p:nvPr>
            <p:ph idx="1"/>
          </p:nvPr>
        </p:nvSpPr>
        <p:spPr>
          <a:xfrm>
            <a:off x="6900492" y="1732449"/>
            <a:ext cx="5105977" cy="4800873"/>
          </a:xfrm>
        </p:spPr>
        <p:txBody>
          <a:bodyPr anchor="t">
            <a:normAutofit fontScale="85000" lnSpcReduction="10000"/>
          </a:bodyPr>
          <a:lstStyle/>
          <a:p>
            <a:pPr>
              <a:lnSpc>
                <a:spcPct val="90000"/>
              </a:lnSpc>
            </a:pPr>
            <a:r>
              <a:rPr lang="en-US" sz="2400" dirty="0" err="1">
                <a:latin typeface="Biome" panose="020B0503030204020804" pitchFamily="34" charset="0"/>
                <a:cs typeface="Biome" panose="020B0503030204020804" pitchFamily="34" charset="0"/>
              </a:rPr>
              <a:t>Uso</a:t>
            </a:r>
            <a:r>
              <a:rPr lang="en-US" sz="2400" dirty="0">
                <a:latin typeface="Biome" panose="020B0503030204020804" pitchFamily="34" charset="0"/>
                <a:cs typeface="Biome" panose="020B0503030204020804" pitchFamily="34" charset="0"/>
              </a:rPr>
              <a:t> de </a:t>
            </a:r>
            <a:r>
              <a:rPr lang="en-US" sz="2400" dirty="0" err="1">
                <a:latin typeface="Biome" panose="020B0503030204020804" pitchFamily="34" charset="0"/>
                <a:cs typeface="Biome" panose="020B0503030204020804" pitchFamily="34" charset="0"/>
              </a:rPr>
              <a:t>plantas</a:t>
            </a:r>
            <a:r>
              <a:rPr lang="en-US" sz="2400" dirty="0">
                <a:latin typeface="Biome" panose="020B0503030204020804" pitchFamily="34" charset="0"/>
                <a:cs typeface="Biome" panose="020B0503030204020804" pitchFamily="34" charset="0"/>
              </a:rPr>
              <a:t> para la </a:t>
            </a:r>
            <a:r>
              <a:rPr lang="en-US" sz="2400" dirty="0" err="1">
                <a:latin typeface="Biome" panose="020B0503030204020804" pitchFamily="34" charset="0"/>
                <a:cs typeface="Biome" panose="020B0503030204020804" pitchFamily="34" charset="0"/>
              </a:rPr>
              <a:t>masturbaci</a:t>
            </a:r>
            <a:r>
              <a:rPr lang="es-ES" sz="2400" dirty="0" err="1">
                <a:latin typeface="Biome" panose="020B0503030204020804" pitchFamily="34" charset="0"/>
                <a:cs typeface="Biome" panose="020B0503030204020804" pitchFamily="34" charset="0"/>
              </a:rPr>
              <a:t>ón</a:t>
            </a:r>
            <a:endParaRPr lang="es-ES" sz="2400" dirty="0">
              <a:latin typeface="Biome" panose="020B0503030204020804" pitchFamily="34" charset="0"/>
              <a:cs typeface="Biome" panose="020B0503030204020804" pitchFamily="34" charset="0"/>
            </a:endParaRPr>
          </a:p>
          <a:p>
            <a:pPr lvl="1">
              <a:lnSpc>
                <a:spcPct val="90000"/>
              </a:lnSpc>
            </a:pPr>
            <a:r>
              <a:rPr lang="es-ES" sz="2400" dirty="0">
                <a:latin typeface="Biome" panose="020B0503030204020804" pitchFamily="34" charset="0"/>
                <a:cs typeface="Biome" panose="020B0503030204020804" pitchFamily="34" charset="0"/>
              </a:rPr>
              <a:t>Raíces que endurecen al hervir</a:t>
            </a:r>
          </a:p>
          <a:p>
            <a:pPr>
              <a:lnSpc>
                <a:spcPct val="90000"/>
              </a:lnSpc>
            </a:pPr>
            <a:r>
              <a:rPr lang="es-ES" sz="2400" dirty="0">
                <a:latin typeface="Biome" panose="020B0503030204020804" pitchFamily="34" charset="0"/>
                <a:cs typeface="Biome" panose="020B0503030204020804" pitchFamily="34" charset="0"/>
              </a:rPr>
              <a:t>Poema “</a:t>
            </a:r>
            <a:r>
              <a:rPr lang="en-US" sz="2400" dirty="0">
                <a:latin typeface="Biome" panose="020B0503030204020804" pitchFamily="34" charset="0"/>
                <a:cs typeface="Biome" panose="020B0503030204020804" pitchFamily="34" charset="0"/>
              </a:rPr>
              <a:t>The </a:t>
            </a:r>
            <a:r>
              <a:rPr lang="en-US" sz="2400" dirty="0" err="1">
                <a:latin typeface="Biome" panose="020B0503030204020804" pitchFamily="34" charset="0"/>
                <a:cs typeface="Biome" panose="020B0503030204020804" pitchFamily="34" charset="0"/>
              </a:rPr>
              <a:t>Choise</a:t>
            </a:r>
            <a:r>
              <a:rPr lang="en-US" sz="2400" dirty="0">
                <a:latin typeface="Biome" panose="020B0503030204020804" pitchFamily="34" charset="0"/>
                <a:cs typeface="Biome" panose="020B0503030204020804" pitchFamily="34" charset="0"/>
              </a:rPr>
              <a:t> of Valentines Or the </a:t>
            </a:r>
            <a:r>
              <a:rPr lang="en-US" sz="2400" dirty="0" err="1">
                <a:latin typeface="Biome" panose="020B0503030204020804" pitchFamily="34" charset="0"/>
                <a:cs typeface="Biome" panose="020B0503030204020804" pitchFamily="34" charset="0"/>
              </a:rPr>
              <a:t>Merie</a:t>
            </a:r>
            <a:r>
              <a:rPr lang="en-US" sz="2400" dirty="0">
                <a:latin typeface="Biome" panose="020B0503030204020804" pitchFamily="34" charset="0"/>
                <a:cs typeface="Biome" panose="020B0503030204020804" pitchFamily="34" charset="0"/>
              </a:rPr>
              <a:t> Ballad of Nash His Dildo”</a:t>
            </a:r>
          </a:p>
          <a:p>
            <a:pPr lvl="1">
              <a:lnSpc>
                <a:spcPct val="90000"/>
              </a:lnSpc>
            </a:pPr>
            <a:r>
              <a:rPr lang="en-US" sz="2400" dirty="0">
                <a:latin typeface="Biome" panose="020B0503030204020804" pitchFamily="34" charset="0"/>
                <a:cs typeface="Biome" panose="020B0503030204020804" pitchFamily="34" charset="0"/>
              </a:rPr>
              <a:t>Hombre </a:t>
            </a:r>
            <a:r>
              <a:rPr lang="en-US" sz="2400" dirty="0" err="1">
                <a:latin typeface="Biome" panose="020B0503030204020804" pitchFamily="34" charset="0"/>
                <a:cs typeface="Biome" panose="020B0503030204020804" pitchFamily="34" charset="0"/>
              </a:rPr>
              <a:t>enamorado</a:t>
            </a:r>
            <a:r>
              <a:rPr lang="en-US" sz="2400" dirty="0">
                <a:latin typeface="Biome" panose="020B0503030204020804" pitchFamily="34" charset="0"/>
                <a:cs typeface="Biome" panose="020B0503030204020804" pitchFamily="34" charset="0"/>
              </a:rPr>
              <a:t> de </a:t>
            </a:r>
            <a:r>
              <a:rPr lang="en-US" sz="2400" dirty="0" err="1">
                <a:latin typeface="Biome" panose="020B0503030204020804" pitchFamily="34" charset="0"/>
                <a:cs typeface="Biome" panose="020B0503030204020804" pitchFamily="34" charset="0"/>
              </a:rPr>
              <a:t>prostituta</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contrata</a:t>
            </a:r>
            <a:r>
              <a:rPr lang="en-US" sz="2400" dirty="0">
                <a:latin typeface="Biome" panose="020B0503030204020804" pitchFamily="34" charset="0"/>
                <a:cs typeface="Biome" panose="020B0503030204020804" pitchFamily="34" charset="0"/>
              </a:rPr>
              <a:t> sus </a:t>
            </a:r>
            <a:r>
              <a:rPr lang="en-US" sz="2400" dirty="0" err="1">
                <a:latin typeface="Biome" panose="020B0503030204020804" pitchFamily="34" charset="0"/>
                <a:cs typeface="Biome" panose="020B0503030204020804" pitchFamily="34" charset="0"/>
              </a:rPr>
              <a:t>servicios</a:t>
            </a:r>
            <a:endParaRPr lang="en-US" sz="2400" dirty="0">
              <a:latin typeface="Biome" panose="020B0503030204020804" pitchFamily="34" charset="0"/>
              <a:cs typeface="Biome" panose="020B0503030204020804" pitchFamily="34" charset="0"/>
            </a:endParaRPr>
          </a:p>
          <a:p>
            <a:pPr lvl="1">
              <a:lnSpc>
                <a:spcPct val="90000"/>
              </a:lnSpc>
            </a:pPr>
            <a:r>
              <a:rPr lang="en-US" sz="2400" dirty="0">
                <a:latin typeface="Biome" panose="020B0503030204020804" pitchFamily="34" charset="0"/>
                <a:cs typeface="Biome" panose="020B0503030204020804" pitchFamily="34" charset="0"/>
              </a:rPr>
              <a:t>Termina pronto.</a:t>
            </a:r>
          </a:p>
          <a:p>
            <a:pPr lvl="1">
              <a:lnSpc>
                <a:spcPct val="90000"/>
              </a:lnSpc>
            </a:pPr>
            <a:r>
              <a:rPr lang="en-US" sz="2400" dirty="0">
                <a:latin typeface="Biome" panose="020B0503030204020804" pitchFamily="34" charset="0"/>
                <a:cs typeface="Biome" panose="020B0503030204020804" pitchFamily="34" charset="0"/>
              </a:rPr>
              <a:t>Vuelve a </a:t>
            </a:r>
            <a:r>
              <a:rPr lang="en-US" sz="2400" dirty="0" err="1">
                <a:latin typeface="Biome" panose="020B0503030204020804" pitchFamily="34" charset="0"/>
                <a:cs typeface="Biome" panose="020B0503030204020804" pitchFamily="34" charset="0"/>
              </a:rPr>
              <a:t>terminar</a:t>
            </a:r>
            <a:r>
              <a:rPr lang="en-US" sz="2400" dirty="0">
                <a:latin typeface="Biome" panose="020B0503030204020804" pitchFamily="34" charset="0"/>
                <a:cs typeface="Biome" panose="020B0503030204020804" pitchFamily="34" charset="0"/>
              </a:rPr>
              <a:t> pronto </a:t>
            </a:r>
            <a:r>
              <a:rPr lang="en-US" sz="2400" dirty="0" err="1">
                <a:latin typeface="Biome" panose="020B0503030204020804" pitchFamily="34" charset="0"/>
                <a:cs typeface="Biome" panose="020B0503030204020804" pitchFamily="34" charset="0"/>
              </a:rPr>
              <a:t>pero</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esta</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vez</a:t>
            </a:r>
            <a:r>
              <a:rPr lang="en-US" sz="2400" dirty="0">
                <a:latin typeface="Biome" panose="020B0503030204020804" pitchFamily="34" charset="0"/>
                <a:cs typeface="Biome" panose="020B0503030204020804" pitchFamily="34" charset="0"/>
              </a:rPr>
              <a:t> dentro.</a:t>
            </a:r>
          </a:p>
          <a:p>
            <a:pPr lvl="1">
              <a:lnSpc>
                <a:spcPct val="90000"/>
              </a:lnSpc>
            </a:pPr>
            <a:r>
              <a:rPr lang="en-US" sz="2400" dirty="0">
                <a:latin typeface="Biome" panose="020B0503030204020804" pitchFamily="34" charset="0"/>
                <a:cs typeface="Biome" panose="020B0503030204020804" pitchFamily="34" charset="0"/>
              </a:rPr>
              <a:t>Ella </a:t>
            </a:r>
            <a:r>
              <a:rPr lang="en-US" sz="2400" dirty="0" err="1">
                <a:latin typeface="Biome" panose="020B0503030204020804" pitchFamily="34" charset="0"/>
                <a:cs typeface="Biome" panose="020B0503030204020804" pitchFamily="34" charset="0"/>
              </a:rPr>
              <a:t>saca</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su</a:t>
            </a:r>
            <a:r>
              <a:rPr lang="en-US" sz="2400" dirty="0">
                <a:latin typeface="Biome" panose="020B0503030204020804" pitchFamily="34" charset="0"/>
                <a:cs typeface="Biome" panose="020B0503030204020804" pitchFamily="34" charset="0"/>
              </a:rPr>
              <a:t> dildo e indica que, a </a:t>
            </a:r>
            <a:r>
              <a:rPr lang="en-US" sz="2400" dirty="0" err="1">
                <a:latin typeface="Biome" panose="020B0503030204020804" pitchFamily="34" charset="0"/>
                <a:cs typeface="Biome" panose="020B0503030204020804" pitchFamily="34" charset="0"/>
              </a:rPr>
              <a:t>diferencia</a:t>
            </a:r>
            <a:r>
              <a:rPr lang="en-US" sz="2400" dirty="0">
                <a:latin typeface="Biome" panose="020B0503030204020804" pitchFamily="34" charset="0"/>
                <a:cs typeface="Biome" panose="020B0503030204020804" pitchFamily="34" charset="0"/>
              </a:rPr>
              <a:t> de los hombres, no la </a:t>
            </a:r>
            <a:r>
              <a:rPr lang="en-US" sz="2400" dirty="0" err="1">
                <a:latin typeface="Biome" panose="020B0503030204020804" pitchFamily="34" charset="0"/>
                <a:cs typeface="Biome" panose="020B0503030204020804" pitchFamily="34" charset="0"/>
              </a:rPr>
              <a:t>decepcíonan</a:t>
            </a:r>
            <a:r>
              <a:rPr lang="en-US" sz="2400" dirty="0">
                <a:latin typeface="Biome" panose="020B0503030204020804" pitchFamily="34" charset="0"/>
                <a:cs typeface="Biome" panose="020B0503030204020804" pitchFamily="34" charset="0"/>
              </a:rPr>
              <a:t>.</a:t>
            </a:r>
          </a:p>
          <a:p>
            <a:pPr>
              <a:lnSpc>
                <a:spcPct val="90000"/>
              </a:lnSpc>
            </a:pPr>
            <a:r>
              <a:rPr lang="en-US" sz="2400" dirty="0">
                <a:latin typeface="Biome" panose="020B0503030204020804" pitchFamily="34" charset="0"/>
                <a:cs typeface="Biome" panose="020B0503030204020804" pitchFamily="34" charset="0"/>
              </a:rPr>
              <a:t>¿</a:t>
            </a:r>
            <a:r>
              <a:rPr lang="en-US" sz="2400" dirty="0" err="1">
                <a:latin typeface="Biome" panose="020B0503030204020804" pitchFamily="34" charset="0"/>
                <a:cs typeface="Biome" panose="020B0503030204020804" pitchFamily="34" charset="0"/>
              </a:rPr>
              <a:t>Qué</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creeis</a:t>
            </a:r>
            <a:r>
              <a:rPr lang="en-US" sz="2400" dirty="0">
                <a:latin typeface="Biome" panose="020B0503030204020804" pitchFamily="34" charset="0"/>
                <a:cs typeface="Biome" panose="020B0503030204020804" pitchFamily="34" charset="0"/>
              </a:rPr>
              <a:t> que </a:t>
            </a:r>
            <a:r>
              <a:rPr lang="en-US" sz="2400" dirty="0" err="1">
                <a:latin typeface="Biome" panose="020B0503030204020804" pitchFamily="34" charset="0"/>
                <a:cs typeface="Biome" panose="020B0503030204020804" pitchFamily="34" charset="0"/>
              </a:rPr>
              <a:t>pasa</a:t>
            </a:r>
            <a:r>
              <a:rPr lang="en-US" sz="2400" dirty="0">
                <a:latin typeface="Biome" panose="020B0503030204020804" pitchFamily="34" charset="0"/>
                <a:cs typeface="Biome" panose="020B0503030204020804" pitchFamily="34" charset="0"/>
              </a:rPr>
              <a:t>?</a:t>
            </a:r>
          </a:p>
        </p:txBody>
      </p:sp>
      <p:pic>
        <p:nvPicPr>
          <p:cNvPr id="9" name="Picture 2" descr="CREA – Club de Robótica, Electrónica y Automática">
            <a:extLst>
              <a:ext uri="{FF2B5EF4-FFF2-40B4-BE49-F238E27FC236}">
                <a16:creationId xmlns:a16="http://schemas.microsoft.com/office/drawing/2014/main" id="{B14AF911-3377-4D33-B313-19E5E44479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EB73F07-5581-4635-89AA-FACF5C31CCFB}"/>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329514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5549F1-DA44-4CAB-BF1B-F90BBBC28BB2}"/>
              </a:ext>
            </a:extLst>
          </p:cNvPr>
          <p:cNvPicPr>
            <a:picLocks noChangeAspect="1"/>
          </p:cNvPicPr>
          <p:nvPr/>
        </p:nvPicPr>
        <p:blipFill rotWithShape="1">
          <a:blip r:embed="rId3">
            <a:alphaModFix amt="25000"/>
          </a:blip>
          <a:srcRect t="15307" b="17529"/>
          <a:stretch/>
        </p:blipFill>
        <p:spPr>
          <a:xfrm>
            <a:off x="20" y="10"/>
            <a:ext cx="12191980" cy="6857990"/>
          </a:xfrm>
          <a:prstGeom prst="rect">
            <a:avLst/>
          </a:prstGeom>
        </p:spPr>
      </p:pic>
      <p:sp>
        <p:nvSpPr>
          <p:cNvPr id="2" name="Title 1">
            <a:extLst>
              <a:ext uri="{FF2B5EF4-FFF2-40B4-BE49-F238E27FC236}">
                <a16:creationId xmlns:a16="http://schemas.microsoft.com/office/drawing/2014/main" id="{1B3854CD-A460-424C-AA64-C97426497586}"/>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Reacción</a:t>
            </a:r>
          </a:p>
        </p:txBody>
      </p:sp>
      <p:sp>
        <p:nvSpPr>
          <p:cNvPr id="3" name="Content Placeholder 2">
            <a:extLst>
              <a:ext uri="{FF2B5EF4-FFF2-40B4-BE49-F238E27FC236}">
                <a16:creationId xmlns:a16="http://schemas.microsoft.com/office/drawing/2014/main" id="{0DC8D166-0A5F-47D9-AB85-B8F6AA8C954A}"/>
              </a:ext>
            </a:extLst>
          </p:cNvPr>
          <p:cNvSpPr>
            <a:spLocks noGrp="1"/>
          </p:cNvSpPr>
          <p:nvPr>
            <p:ph idx="1"/>
          </p:nvPr>
        </p:nvSpPr>
        <p:spPr>
          <a:xfrm>
            <a:off x="913795" y="2076450"/>
            <a:ext cx="10867388" cy="3714749"/>
          </a:xfrm>
        </p:spPr>
        <p:txBody>
          <a:bodyPr anchor="ctr">
            <a:normAutofit fontScale="92500" lnSpcReduction="20000"/>
          </a:bodyPr>
          <a:lstStyle/>
          <a:p>
            <a:r>
              <a:rPr lang="en-US" sz="2800" dirty="0">
                <a:latin typeface="Biome" panose="020B0503030204020804" pitchFamily="34" charset="0"/>
                <a:cs typeface="Biome" panose="020B0503030204020804" pitchFamily="34" charset="0"/>
              </a:rPr>
              <a:t>Élites </a:t>
            </a:r>
            <a:r>
              <a:rPr lang="en-US" sz="2800" dirty="0" err="1">
                <a:latin typeface="Biome" panose="020B0503030204020804" pitchFamily="34" charset="0"/>
                <a:cs typeface="Biome" panose="020B0503030204020804" pitchFamily="34" charset="0"/>
              </a:rPr>
              <a:t>Anglosajonas</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predominantemente</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masculinas</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consideran</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esto</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peligroso</a:t>
            </a:r>
            <a:endParaRPr lang="en-US" sz="2800" dirty="0">
              <a:latin typeface="Biome" panose="020B0503030204020804" pitchFamily="34" charset="0"/>
              <a:cs typeface="Biome" panose="020B0503030204020804" pitchFamily="34" charset="0"/>
            </a:endParaRPr>
          </a:p>
          <a:p>
            <a:pPr lvl="1"/>
            <a:r>
              <a:rPr lang="es-ES" sz="2800" dirty="0">
                <a:latin typeface="Biome" panose="020B0503030204020804" pitchFamily="34" charset="0"/>
                <a:cs typeface="Biome" panose="020B0503030204020804" pitchFamily="34" charset="0"/>
              </a:rPr>
              <a:t>Los queman, Impiden su fabricación y distribución</a:t>
            </a:r>
          </a:p>
          <a:p>
            <a:r>
              <a:rPr lang="es-ES" sz="2800" dirty="0">
                <a:latin typeface="Biome" panose="020B0503030204020804" pitchFamily="34" charset="0"/>
                <a:cs typeface="Biome" panose="020B0503030204020804" pitchFamily="34" charset="0"/>
              </a:rPr>
              <a:t>Pero acaba llegando a Japón.</a:t>
            </a:r>
          </a:p>
          <a:p>
            <a:pPr lvl="1"/>
            <a:r>
              <a:rPr lang="es-ES" sz="2800" dirty="0">
                <a:latin typeface="Biome" panose="020B0503030204020804" pitchFamily="34" charset="0"/>
                <a:cs typeface="Biome" panose="020B0503030204020804" pitchFamily="34" charset="0"/>
              </a:rPr>
              <a:t>Estos empiezan también a exportar sus juguetes tradicionales.</a:t>
            </a:r>
          </a:p>
          <a:p>
            <a:r>
              <a:rPr lang="es-ES" sz="2800" dirty="0">
                <a:latin typeface="Biome" panose="020B0503030204020804" pitchFamily="34" charset="0"/>
                <a:cs typeface="Biome" panose="020B0503030204020804" pitchFamily="34" charset="0"/>
              </a:rPr>
              <a:t>Se extiende rápidamente, surgen nuevas ideas.</a:t>
            </a:r>
          </a:p>
          <a:p>
            <a:pPr lvl="1"/>
            <a:r>
              <a:rPr lang="es-ES" sz="2400" dirty="0">
                <a:latin typeface="Biome" panose="020B0503030204020804" pitchFamily="34" charset="0"/>
                <a:cs typeface="Biome" panose="020B0503030204020804" pitchFamily="34" charset="0"/>
              </a:rPr>
              <a:t>S. XIX cosas como dilatadores y bolas</a:t>
            </a:r>
          </a:p>
          <a:p>
            <a:pPr marL="36900" indent="0">
              <a:buNone/>
            </a:pPr>
            <a:endParaRPr lang="es-ES" sz="2800" dirty="0">
              <a:latin typeface="Biome" panose="020B0503030204020804" pitchFamily="34" charset="0"/>
              <a:cs typeface="Biome" panose="020B0503030204020804" pitchFamily="34" charset="0"/>
            </a:endParaRPr>
          </a:p>
        </p:txBody>
      </p:sp>
      <p:pic>
        <p:nvPicPr>
          <p:cNvPr id="8" name="Picture 2" descr="CREA – Club de Robótica, Electrónica y Automática">
            <a:extLst>
              <a:ext uri="{FF2B5EF4-FFF2-40B4-BE49-F238E27FC236}">
                <a16:creationId xmlns:a16="http://schemas.microsoft.com/office/drawing/2014/main" id="{D0DF13D1-7597-4A31-82F7-A483134D65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0CFC26D-9E89-4D6E-9D7E-22402F5D7BE4}"/>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097053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29E2C-EC3E-945D-B699-FCB33847A3F6}"/>
              </a:ext>
            </a:extLst>
          </p:cNvPr>
          <p:cNvSpPr>
            <a:spLocks noGrp="1"/>
          </p:cNvSpPr>
          <p:nvPr>
            <p:ph type="title"/>
          </p:nvPr>
        </p:nvSpPr>
        <p:spPr>
          <a:xfrm>
            <a:off x="7947377" y="835383"/>
            <a:ext cx="3382832" cy="3499549"/>
          </a:xfrm>
        </p:spPr>
        <p:txBody>
          <a:bodyPr vert="horz" lIns="91440" tIns="45720" rIns="91440" bIns="45720" rtlCol="0" anchor="b">
            <a:normAutofit/>
          </a:bodyPr>
          <a:lstStyle/>
          <a:p>
            <a:pPr algn="l"/>
            <a:r>
              <a:rPr lang="en-US" sz="4200" dirty="0" err="1"/>
              <a:t>Nipón</a:t>
            </a:r>
            <a:r>
              <a:rPr lang="en-US" sz="4200" dirty="0"/>
              <a:t> </a:t>
            </a:r>
            <a:r>
              <a:rPr lang="en-US" sz="4200" dirty="0" err="1"/>
              <a:t>exportando</a:t>
            </a:r>
            <a:r>
              <a:rPr lang="en-US" sz="4200" dirty="0"/>
              <a:t> sus </a:t>
            </a:r>
            <a:r>
              <a:rPr lang="en-US" sz="4200" dirty="0" err="1"/>
              <a:t>tradiciones</a:t>
            </a:r>
            <a:r>
              <a:rPr lang="en-US" sz="4200" dirty="0"/>
              <a:t> be like:</a:t>
            </a:r>
          </a:p>
        </p:txBody>
      </p:sp>
      <p:pic>
        <p:nvPicPr>
          <p:cNvPr id="4098" name="Picture 2" descr="The mind flayer, also known as an &quot;illithid&quot;, is one of the coolest, most &quot;D&amp;D&quot; monsters out there. They have tentacle heads, they have ps... Fantasy Races, Fantasy Monster, Dungeons And Dragons Characters, Fantasy Characters, Cthulhu">
            <a:extLst>
              <a:ext uri="{FF2B5EF4-FFF2-40B4-BE49-F238E27FC236}">
                <a16:creationId xmlns:a16="http://schemas.microsoft.com/office/drawing/2014/main" id="{9AED102B-2B18-AB18-24B1-C7F639E537C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9997" b="19115"/>
          <a:stretch/>
        </p:blipFill>
        <p:spPr bwMode="auto">
          <a:xfrm>
            <a:off x="-1" y="10"/>
            <a:ext cx="7537704"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F5955F-E4C8-ADE8-4D91-4D280FB990AF}"/>
              </a:ext>
            </a:extLst>
          </p:cNvPr>
          <p:cNvSpPr txBox="1"/>
          <p:nvPr/>
        </p:nvSpPr>
        <p:spPr>
          <a:xfrm>
            <a:off x="7947377" y="5024673"/>
            <a:ext cx="3558012" cy="923330"/>
          </a:xfrm>
          <a:prstGeom prst="rect">
            <a:avLst/>
          </a:prstGeom>
          <a:noFill/>
        </p:spPr>
        <p:txBody>
          <a:bodyPr wrap="square" rtlCol="0">
            <a:spAutoFit/>
          </a:bodyPr>
          <a:lstStyle/>
          <a:p>
            <a:r>
              <a:rPr lang="en-US" dirty="0"/>
              <a:t>https://thecampaign20xx.blogspot.com/2014/08/everything-you-need-to-know-about-mind.html?m=1</a:t>
            </a:r>
          </a:p>
        </p:txBody>
      </p:sp>
    </p:spTree>
    <p:extLst>
      <p:ext uri="{BB962C8B-B14F-4D97-AF65-F5344CB8AC3E}">
        <p14:creationId xmlns:p14="http://schemas.microsoft.com/office/powerpoint/2010/main" val="2328284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Un vibrador &quot;indispensable tras darse un baño o hacer ejercicio&quot;, según este anuncio de 1906, publicado en Filadelfia (Estados Unidos).">
            <a:extLst>
              <a:ext uri="{FF2B5EF4-FFF2-40B4-BE49-F238E27FC236}">
                <a16:creationId xmlns:a16="http://schemas.microsoft.com/office/drawing/2014/main" id="{E475F8FC-5736-458D-82B4-4923C44F03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62615"/>
          <a:stretch/>
        </p:blipFill>
        <p:spPr bwMode="auto">
          <a:xfrm>
            <a:off x="-1" y="-2"/>
            <a:ext cx="12198915" cy="6857999"/>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136">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319BF1-061A-4D3A-811C-D4C355FA03D6}"/>
              </a:ext>
            </a:extLst>
          </p:cNvPr>
          <p:cNvSpPr>
            <a:spLocks noGrp="1"/>
          </p:cNvSpPr>
          <p:nvPr>
            <p:ph type="title"/>
          </p:nvPr>
        </p:nvSpPr>
        <p:spPr>
          <a:xfrm>
            <a:off x="534523" y="4451004"/>
            <a:ext cx="3509125" cy="1088336"/>
          </a:xfrm>
        </p:spPr>
        <p:txBody>
          <a:bodyPr vert="horz" lIns="91440" tIns="45720" rIns="91440" bIns="45720" rtlCol="0" anchor="b">
            <a:normAutofit fontScale="90000"/>
          </a:bodyPr>
          <a:lstStyle/>
          <a:p>
            <a:r>
              <a:rPr lang="en-US" sz="4800" dirty="0">
                <a:latin typeface="Biome" panose="020B0503030204020804" pitchFamily="34" charset="0"/>
                <a:cs typeface="Biome" panose="020B0503030204020804" pitchFamily="34" charset="0"/>
              </a:rPr>
              <a:t>Finales del S. XIX y XX</a:t>
            </a:r>
          </a:p>
        </p:txBody>
      </p:sp>
      <p:pic>
        <p:nvPicPr>
          <p:cNvPr id="18" name="Picture 2" descr="CREA – Club de Robótica, Electrónica y Automática">
            <a:extLst>
              <a:ext uri="{FF2B5EF4-FFF2-40B4-BE49-F238E27FC236}">
                <a16:creationId xmlns:a16="http://schemas.microsoft.com/office/drawing/2014/main" id="{189C6C0B-87AB-4241-AA6A-4068C99392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EE05946-3E4E-4C6F-B5BE-CAF0628D95A6}"/>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851617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3" name="Rectangle 202">
            <a:extLst>
              <a:ext uri="{FF2B5EF4-FFF2-40B4-BE49-F238E27FC236}">
                <a16:creationId xmlns:a16="http://schemas.microsoft.com/office/drawing/2014/main" id="{833F5045-5779-4E8F-9507-636D7A19E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7D8F8-C56C-485E-AF7E-9E020A5FE363}"/>
              </a:ext>
            </a:extLst>
          </p:cNvPr>
          <p:cNvSpPr>
            <a:spLocks noGrp="1"/>
          </p:cNvSpPr>
          <p:nvPr>
            <p:ph type="title"/>
          </p:nvPr>
        </p:nvSpPr>
        <p:spPr>
          <a:xfrm>
            <a:off x="1141413" y="609600"/>
            <a:ext cx="4428700" cy="1905000"/>
          </a:xfrm>
        </p:spPr>
        <p:txBody>
          <a:bodyPr>
            <a:normAutofit/>
          </a:bodyPr>
          <a:lstStyle/>
          <a:p>
            <a:pPr algn="l"/>
            <a:r>
              <a:rPr lang="es-ES" dirty="0">
                <a:latin typeface="Biome" panose="020B0503030204020804" pitchFamily="34" charset="0"/>
                <a:cs typeface="Biome" panose="020B0503030204020804" pitchFamily="34" charset="0"/>
              </a:rPr>
              <a:t>Tipos</a:t>
            </a:r>
          </a:p>
        </p:txBody>
      </p:sp>
      <p:sp>
        <p:nvSpPr>
          <p:cNvPr id="6" name="Content Placeholder 5">
            <a:extLst>
              <a:ext uri="{FF2B5EF4-FFF2-40B4-BE49-F238E27FC236}">
                <a16:creationId xmlns:a16="http://schemas.microsoft.com/office/drawing/2014/main" id="{408F8157-CF1C-4AA6-8337-31ACA289DBA5}"/>
              </a:ext>
            </a:extLst>
          </p:cNvPr>
          <p:cNvSpPr>
            <a:spLocks noGrp="1"/>
          </p:cNvSpPr>
          <p:nvPr>
            <p:ph idx="1"/>
          </p:nvPr>
        </p:nvSpPr>
        <p:spPr>
          <a:xfrm>
            <a:off x="1141413" y="2666999"/>
            <a:ext cx="4428700" cy="3124201"/>
          </a:xfrm>
        </p:spPr>
        <p:txBody>
          <a:bodyPr>
            <a:normAutofit fontScale="92500"/>
          </a:bodyPr>
          <a:lstStyle/>
          <a:p>
            <a:r>
              <a:rPr lang="es-ES" dirty="0">
                <a:latin typeface="Biome" panose="020B0503030204020804" pitchFamily="34" charset="0"/>
                <a:cs typeface="Biome" panose="020B0503030204020804" pitchFamily="34" charset="0"/>
              </a:rPr>
              <a:t>Electrónicos</a:t>
            </a:r>
          </a:p>
          <a:p>
            <a:r>
              <a:rPr lang="es-ES" dirty="0">
                <a:latin typeface="Biome" panose="020B0503030204020804" pitchFamily="34" charset="0"/>
                <a:cs typeface="Biome" panose="020B0503030204020804" pitchFamily="34" charset="0"/>
              </a:rPr>
              <a:t>De mano</a:t>
            </a:r>
          </a:p>
          <a:p>
            <a:pPr lvl="1"/>
            <a:r>
              <a:rPr lang="es-ES" dirty="0">
                <a:latin typeface="Biome" panose="020B0503030204020804" pitchFamily="34" charset="0"/>
                <a:cs typeface="Biome" panose="020B0503030204020804" pitchFamily="34" charset="0"/>
              </a:rPr>
              <a:t>Funcionan como el típico juguete de manivela</a:t>
            </a:r>
          </a:p>
          <a:p>
            <a:pPr lvl="1"/>
            <a:r>
              <a:rPr lang="es-ES" dirty="0">
                <a:latin typeface="Biome" panose="020B0503030204020804" pitchFamily="34" charset="0"/>
                <a:cs typeface="Biome" panose="020B0503030204020804" pitchFamily="34" charset="0"/>
              </a:rPr>
              <a:t>Joseph Mortimer </a:t>
            </a:r>
            <a:r>
              <a:rPr lang="es-ES" dirty="0" err="1">
                <a:latin typeface="Biome" panose="020B0503030204020804" pitchFamily="34" charset="0"/>
                <a:cs typeface="Biome" panose="020B0503030204020804" pitchFamily="34" charset="0"/>
              </a:rPr>
              <a:t>Granville</a:t>
            </a:r>
            <a:r>
              <a:rPr lang="es-ES" dirty="0">
                <a:latin typeface="Biome" panose="020B0503030204020804" pitchFamily="34" charset="0"/>
                <a:cs typeface="Biome" panose="020B0503030204020804" pitchFamily="34" charset="0"/>
              </a:rPr>
              <a:t>, para estimular nervios.</a:t>
            </a:r>
          </a:p>
          <a:p>
            <a:pPr lvl="1"/>
            <a:r>
              <a:rPr lang="es-ES" dirty="0">
                <a:latin typeface="Biome" panose="020B0503030204020804" pitchFamily="34" charset="0"/>
                <a:cs typeface="Biome" panose="020B0503030204020804" pitchFamily="34" charset="0"/>
              </a:rPr>
              <a:t>No le gustaron las aplicaciones sexuales…</a:t>
            </a:r>
          </a:p>
        </p:txBody>
      </p:sp>
      <p:sp>
        <p:nvSpPr>
          <p:cNvPr id="205" name="Rectangle 204">
            <a:extLst>
              <a:ext uri="{FF2B5EF4-FFF2-40B4-BE49-F238E27FC236}">
                <a16:creationId xmlns:a16="http://schemas.microsoft.com/office/drawing/2014/main" id="{2C8C8ED6-A932-44F5-83A5-5793DDA44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La actriz Colleen Moore enseña cómo se usa un vibrador Star-Rite, en Hollywood, a finales de los años veinte.">
            <a:extLst>
              <a:ext uri="{FF2B5EF4-FFF2-40B4-BE49-F238E27FC236}">
                <a16:creationId xmlns:a16="http://schemas.microsoft.com/office/drawing/2014/main" id="{4300E75A-0409-43ED-830F-25FDDC0BCB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92" r="3" b="3"/>
          <a:stretch/>
        </p:blipFill>
        <p:spPr bwMode="auto">
          <a:xfrm>
            <a:off x="6256868" y="4070817"/>
            <a:ext cx="1896722" cy="26263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Joseph Mortimer Granville — Wikipédia">
            <a:extLst>
              <a:ext uri="{FF2B5EF4-FFF2-40B4-BE49-F238E27FC236}">
                <a16:creationId xmlns:a16="http://schemas.microsoft.com/office/drawing/2014/main" id="{AD8CE05A-6394-4813-8F35-40278BAB05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95" b="1"/>
          <a:stretch/>
        </p:blipFill>
        <p:spPr bwMode="auto">
          <a:xfrm>
            <a:off x="8314455" y="3100590"/>
            <a:ext cx="3716680" cy="361533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45FE03D-EE06-43A5-A6AE-FFBBE52D1C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410" b="1"/>
          <a:stretch/>
        </p:blipFill>
        <p:spPr bwMode="auto">
          <a:xfrm>
            <a:off x="6256867" y="160868"/>
            <a:ext cx="5774267" cy="3747805"/>
          </a:xfrm>
          <a:custGeom>
            <a:avLst/>
            <a:gdLst/>
            <a:ahLst/>
            <a:cxnLst/>
            <a:rect l="l" t="t" r="r" b="b"/>
            <a:pathLst>
              <a:path w="5774267" h="3747805">
                <a:moveTo>
                  <a:pt x="0" y="0"/>
                </a:moveTo>
                <a:lnTo>
                  <a:pt x="3767328" y="0"/>
                </a:lnTo>
                <a:lnTo>
                  <a:pt x="3767328" y="1"/>
                </a:lnTo>
                <a:lnTo>
                  <a:pt x="5774267" y="1"/>
                </a:lnTo>
                <a:lnTo>
                  <a:pt x="5774267" y="2778855"/>
                </a:lnTo>
                <a:lnTo>
                  <a:pt x="3767328" y="2778855"/>
                </a:lnTo>
                <a:lnTo>
                  <a:pt x="3767328" y="2778856"/>
                </a:lnTo>
                <a:lnTo>
                  <a:pt x="1896721" y="2778856"/>
                </a:lnTo>
                <a:lnTo>
                  <a:pt x="1896721" y="3747805"/>
                </a:lnTo>
                <a:lnTo>
                  <a:pt x="0" y="3747805"/>
                </a:lnTo>
                <a:close/>
              </a:path>
            </a:pathLst>
          </a:custGeom>
          <a:noFill/>
          <a:extLst>
            <a:ext uri="{909E8E84-426E-40DD-AFC4-6F175D3DCCD1}">
              <a14:hiddenFill xmlns:a14="http://schemas.microsoft.com/office/drawing/2010/main">
                <a:solidFill>
                  <a:srgbClr val="FFFFFF"/>
                </a:solidFill>
              </a14:hiddenFill>
            </a:ext>
          </a:extLst>
        </p:spPr>
      </p:pic>
      <p:sp>
        <p:nvSpPr>
          <p:cNvPr id="4" name="AutoShape 4" descr="El curioso origen de los vibradores - Revista Galeria en Montevideo Portal">
            <a:extLst>
              <a:ext uri="{FF2B5EF4-FFF2-40B4-BE49-F238E27FC236}">
                <a16:creationId xmlns:a16="http://schemas.microsoft.com/office/drawing/2014/main" id="{0EC72A1E-A08F-43B1-8123-3F4BA1935E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6" descr="El curioso origen de los vibradores - Revista Galeria en Montevideo Portal">
            <a:extLst>
              <a:ext uri="{FF2B5EF4-FFF2-40B4-BE49-F238E27FC236}">
                <a16:creationId xmlns:a16="http://schemas.microsoft.com/office/drawing/2014/main" id="{4D87FF95-1179-48E1-92C5-2D87ADCB42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 name="Picture 2" descr="CREA – Club de Robótica, Electrónica y Automática">
            <a:extLst>
              <a:ext uri="{FF2B5EF4-FFF2-40B4-BE49-F238E27FC236}">
                <a16:creationId xmlns:a16="http://schemas.microsoft.com/office/drawing/2014/main" id="{0B843888-D36F-44D8-BA85-874A058965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E6435601-DEDE-4D61-9503-C18C37F28006}"/>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248962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99A99-CA7E-4888-9D55-810D29966B61}"/>
              </a:ext>
            </a:extLst>
          </p:cNvPr>
          <p:cNvSpPr>
            <a:spLocks noGrp="1"/>
          </p:cNvSpPr>
          <p:nvPr>
            <p:ph type="title"/>
          </p:nvPr>
        </p:nvSpPr>
        <p:spPr>
          <a:xfrm>
            <a:off x="913796" y="643465"/>
            <a:ext cx="3382638" cy="1370605"/>
          </a:xfrm>
        </p:spPr>
        <p:txBody>
          <a:bodyPr>
            <a:normAutofit fontScale="90000"/>
          </a:bodyPr>
          <a:lstStyle/>
          <a:p>
            <a:pPr algn="l"/>
            <a:r>
              <a:rPr lang="es-ES" sz="3200" dirty="0" err="1">
                <a:latin typeface="Biome" panose="020B0503030204020804" pitchFamily="34" charset="0"/>
                <a:cs typeface="Biome" panose="020B0503030204020804" pitchFamily="34" charset="0"/>
              </a:rPr>
              <a:t>Pulsocon</a:t>
            </a:r>
            <a:r>
              <a:rPr lang="es-ES" sz="3200" dirty="0">
                <a:latin typeface="Biome" panose="020B0503030204020804" pitchFamily="34" charset="0"/>
                <a:cs typeface="Biome" panose="020B0503030204020804" pitchFamily="34" charset="0"/>
              </a:rPr>
              <a:t> de Dr. Gerald </a:t>
            </a:r>
            <a:r>
              <a:rPr lang="es-ES" sz="3200" dirty="0" err="1">
                <a:latin typeface="Biome" panose="020B0503030204020804" pitchFamily="34" charset="0"/>
                <a:cs typeface="Biome" panose="020B0503030204020804" pitchFamily="34" charset="0"/>
              </a:rPr>
              <a:t>Macaura</a:t>
            </a:r>
            <a:endParaRPr lang="es-ES" sz="32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B01E00D5-8D96-43D7-8A24-BC4C7E918A97}"/>
              </a:ext>
            </a:extLst>
          </p:cNvPr>
          <p:cNvSpPr>
            <a:spLocks noGrp="1"/>
          </p:cNvSpPr>
          <p:nvPr>
            <p:ph idx="1"/>
          </p:nvPr>
        </p:nvSpPr>
        <p:spPr>
          <a:xfrm>
            <a:off x="913796" y="2247153"/>
            <a:ext cx="3358084" cy="3544046"/>
          </a:xfrm>
        </p:spPr>
        <p:txBody>
          <a:bodyPr>
            <a:normAutofit fontScale="85000" lnSpcReduction="10000"/>
          </a:bodyPr>
          <a:lstStyle/>
          <a:p>
            <a:r>
              <a:rPr lang="es-ES" sz="2400" dirty="0">
                <a:latin typeface="Biome" panose="020B0503030204020804" pitchFamily="34" charset="0"/>
                <a:cs typeface="Biome" panose="020B0503030204020804" pitchFamily="34" charset="0"/>
              </a:rPr>
              <a:t>Creado en los 1900s</a:t>
            </a:r>
          </a:p>
          <a:p>
            <a:pPr lvl="1"/>
            <a:r>
              <a:rPr lang="es-ES" sz="2400" dirty="0">
                <a:latin typeface="Biome" panose="020B0503030204020804" pitchFamily="34" charset="0"/>
                <a:cs typeface="Biome" panose="020B0503030204020804" pitchFamily="34" charset="0"/>
              </a:rPr>
              <a:t>Patentes en 1902 (EEUU) y 1904 (UK)</a:t>
            </a:r>
          </a:p>
          <a:p>
            <a:pPr lvl="1"/>
            <a:r>
              <a:rPr lang="es-ES" sz="2400" dirty="0">
                <a:latin typeface="Biome" panose="020B0503030204020804" pitchFamily="34" charset="0"/>
                <a:cs typeface="Biome" panose="020B0503030204020804" pitchFamily="34" charset="0"/>
              </a:rPr>
              <a:t>¡5000 vibraciones por minuto!</a:t>
            </a:r>
          </a:p>
          <a:p>
            <a:r>
              <a:rPr lang="es-ES" sz="2400" dirty="0">
                <a:latin typeface="Biome" panose="020B0503030204020804" pitchFamily="34" charset="0"/>
                <a:cs typeface="Biome" panose="020B0503030204020804" pitchFamily="34" charset="0"/>
              </a:rPr>
              <a:t>Problemática</a:t>
            </a:r>
          </a:p>
          <a:p>
            <a:pPr lvl="1"/>
            <a:r>
              <a:rPr lang="es-ES" sz="2400" dirty="0">
                <a:latin typeface="Biome" panose="020B0503030204020804" pitchFamily="34" charset="0"/>
                <a:cs typeface="Biome" panose="020B0503030204020804" pitchFamily="34" charset="0"/>
              </a:rPr>
              <a:t>Acabo renombrándose a “circulador de sangre”</a:t>
            </a:r>
          </a:p>
        </p:txBody>
      </p:sp>
      <p:pic>
        <p:nvPicPr>
          <p:cNvPr id="1026" name="Picture 2" descr="Items such as the Pulsocon were readily available in the Sears catalog.">
            <a:extLst>
              <a:ext uri="{FF2B5EF4-FFF2-40B4-BE49-F238E27FC236}">
                <a16:creationId xmlns:a16="http://schemas.microsoft.com/office/drawing/2014/main" id="{C8B71A31-50FD-4CB1-ADBD-FAB9FE1A1FB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1003507"/>
            <a:ext cx="6633184" cy="4427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REA – Club de Robótica, Electrónica y Automática">
            <a:extLst>
              <a:ext uri="{FF2B5EF4-FFF2-40B4-BE49-F238E27FC236}">
                <a16:creationId xmlns:a16="http://schemas.microsoft.com/office/drawing/2014/main" id="{A234C380-47D2-4DB5-9C7E-00DEA1793F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0C11FF-CA67-4577-AA4D-6119B5E29388}"/>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97568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99A99-CA7E-4888-9D55-810D29966B61}"/>
              </a:ext>
            </a:extLst>
          </p:cNvPr>
          <p:cNvSpPr>
            <a:spLocks noGrp="1"/>
          </p:cNvSpPr>
          <p:nvPr>
            <p:ph type="title"/>
          </p:nvPr>
        </p:nvSpPr>
        <p:spPr>
          <a:xfrm>
            <a:off x="913796" y="643465"/>
            <a:ext cx="3382638" cy="1370605"/>
          </a:xfrm>
        </p:spPr>
        <p:txBody>
          <a:bodyPr>
            <a:normAutofit fontScale="90000"/>
          </a:bodyPr>
          <a:lstStyle/>
          <a:p>
            <a:pPr algn="l"/>
            <a:r>
              <a:rPr lang="es-ES" sz="3200" dirty="0" err="1">
                <a:latin typeface="Biome" panose="020B0503030204020804" pitchFamily="34" charset="0"/>
                <a:cs typeface="Biome" panose="020B0503030204020804" pitchFamily="34" charset="0"/>
              </a:rPr>
              <a:t>Pulsocon</a:t>
            </a:r>
            <a:r>
              <a:rPr lang="es-ES" sz="3200" dirty="0">
                <a:latin typeface="Biome" panose="020B0503030204020804" pitchFamily="34" charset="0"/>
                <a:cs typeface="Biome" panose="020B0503030204020804" pitchFamily="34" charset="0"/>
              </a:rPr>
              <a:t> de Dr. Gerald </a:t>
            </a:r>
            <a:r>
              <a:rPr lang="es-ES" sz="3200" dirty="0" err="1">
                <a:latin typeface="Biome" panose="020B0503030204020804" pitchFamily="34" charset="0"/>
                <a:cs typeface="Biome" panose="020B0503030204020804" pitchFamily="34" charset="0"/>
              </a:rPr>
              <a:t>Macaura</a:t>
            </a:r>
            <a:endParaRPr lang="es-ES" sz="32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B01E00D5-8D96-43D7-8A24-BC4C7E918A97}"/>
              </a:ext>
            </a:extLst>
          </p:cNvPr>
          <p:cNvSpPr>
            <a:spLocks noGrp="1"/>
          </p:cNvSpPr>
          <p:nvPr>
            <p:ph idx="1"/>
          </p:nvPr>
        </p:nvSpPr>
        <p:spPr>
          <a:xfrm>
            <a:off x="913795" y="2247153"/>
            <a:ext cx="3737717" cy="3967382"/>
          </a:xfrm>
        </p:spPr>
        <p:txBody>
          <a:bodyPr>
            <a:normAutofit/>
          </a:bodyPr>
          <a:lstStyle/>
          <a:p>
            <a:r>
              <a:rPr lang="es-ES" sz="2400" dirty="0">
                <a:latin typeface="Biome" panose="020B0503030204020804" pitchFamily="34" charset="0"/>
                <a:cs typeface="Biome" panose="020B0503030204020804" pitchFamily="34" charset="0"/>
              </a:rPr>
              <a:t>El Dr. Gerald </a:t>
            </a:r>
            <a:r>
              <a:rPr lang="es-ES" sz="2400" dirty="0" err="1">
                <a:latin typeface="Biome" panose="020B0503030204020804" pitchFamily="34" charset="0"/>
                <a:cs typeface="Biome" panose="020B0503030204020804" pitchFamily="34" charset="0"/>
              </a:rPr>
              <a:t>Macaura</a:t>
            </a:r>
            <a:r>
              <a:rPr lang="es-ES" sz="2400" dirty="0">
                <a:latin typeface="Biome" panose="020B0503030204020804" pitchFamily="34" charset="0"/>
                <a:cs typeface="Biome" panose="020B0503030204020804" pitchFamily="34" charset="0"/>
              </a:rPr>
              <a:t> no era un Doctor.</a:t>
            </a:r>
          </a:p>
          <a:p>
            <a:r>
              <a:rPr lang="es-ES" sz="2400" dirty="0">
                <a:latin typeface="Biome" panose="020B0503030204020804" pitchFamily="34" charset="0"/>
                <a:cs typeface="Biome" panose="020B0503030204020804" pitchFamily="34" charset="0"/>
              </a:rPr>
              <a:t>Película </a:t>
            </a:r>
            <a:r>
              <a:rPr lang="es-ES" sz="2400" dirty="0" err="1">
                <a:latin typeface="Biome" panose="020B0503030204020804" pitchFamily="34" charset="0"/>
                <a:cs typeface="Biome" panose="020B0503030204020804" pitchFamily="34" charset="0"/>
              </a:rPr>
              <a:t>Gavroche</a:t>
            </a:r>
            <a:r>
              <a:rPr lang="es-ES" sz="2400" dirty="0">
                <a:latin typeface="Biome" panose="020B0503030204020804" pitchFamily="34" charset="0"/>
                <a:cs typeface="Biome" panose="020B0503030204020804" pitchFamily="34" charset="0"/>
              </a:rPr>
              <a:t> et le </a:t>
            </a:r>
            <a:r>
              <a:rPr lang="es-ES" sz="2400" dirty="0" err="1">
                <a:latin typeface="Biome" panose="020B0503030204020804" pitchFamily="34" charset="0"/>
                <a:cs typeface="Biome" panose="020B0503030204020804" pitchFamily="34" charset="0"/>
              </a:rPr>
              <a:t>pulsoconn</a:t>
            </a:r>
            <a:r>
              <a:rPr lang="es-ES" sz="2400" dirty="0">
                <a:latin typeface="Biome" panose="020B0503030204020804" pitchFamily="34" charset="0"/>
                <a:cs typeface="Biome" panose="020B0503030204020804" pitchFamily="34" charset="0"/>
              </a:rPr>
              <a:t> (1913)</a:t>
            </a:r>
          </a:p>
          <a:p>
            <a:pPr lvl="1"/>
            <a:r>
              <a:rPr lang="es-ES" sz="2200" dirty="0">
                <a:latin typeface="Biome" panose="020B0503030204020804" pitchFamily="34" charset="0"/>
                <a:cs typeface="Biome" panose="020B0503030204020804" pitchFamily="34" charset="0"/>
              </a:rPr>
              <a:t>Explícito fin sexual</a:t>
            </a:r>
          </a:p>
          <a:p>
            <a:pPr lvl="1"/>
            <a:r>
              <a:rPr lang="es-ES" sz="2200" dirty="0">
                <a:latin typeface="Biome" panose="020B0503030204020804" pitchFamily="34" charset="0"/>
                <a:cs typeface="Biome" panose="020B0503030204020804" pitchFamily="34" charset="0"/>
              </a:rPr>
              <a:t>Pérdida de popularidad entre élites</a:t>
            </a:r>
          </a:p>
          <a:p>
            <a:endParaRPr lang="es-ES" sz="2400" dirty="0">
              <a:latin typeface="Biome" panose="020B0503030204020804" pitchFamily="34" charset="0"/>
              <a:cs typeface="Biome" panose="020B0503030204020804" pitchFamily="34" charset="0"/>
            </a:endParaRPr>
          </a:p>
        </p:txBody>
      </p:sp>
      <p:pic>
        <p:nvPicPr>
          <p:cNvPr id="1026" name="Picture 2" descr="Items such as the Pulsocon were readily available in the Sears catalog.">
            <a:extLst>
              <a:ext uri="{FF2B5EF4-FFF2-40B4-BE49-F238E27FC236}">
                <a16:creationId xmlns:a16="http://schemas.microsoft.com/office/drawing/2014/main" id="{C8B71A31-50FD-4CB1-ADBD-FAB9FE1A1FB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1003507"/>
            <a:ext cx="6633184" cy="4427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REA – Club de Robótica, Electrónica y Automática">
            <a:extLst>
              <a:ext uri="{FF2B5EF4-FFF2-40B4-BE49-F238E27FC236}">
                <a16:creationId xmlns:a16="http://schemas.microsoft.com/office/drawing/2014/main" id="{A234C380-47D2-4DB5-9C7E-00DEA1793F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0C11FF-CA67-4577-AA4D-6119B5E29388}"/>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453235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99A99-CA7E-4888-9D55-810D29966B61}"/>
              </a:ext>
            </a:extLst>
          </p:cNvPr>
          <p:cNvSpPr>
            <a:spLocks noGrp="1"/>
          </p:cNvSpPr>
          <p:nvPr>
            <p:ph type="title"/>
          </p:nvPr>
        </p:nvSpPr>
        <p:spPr>
          <a:xfrm>
            <a:off x="913796" y="643465"/>
            <a:ext cx="3382638" cy="1370605"/>
          </a:xfrm>
        </p:spPr>
        <p:txBody>
          <a:bodyPr>
            <a:normAutofit fontScale="90000"/>
          </a:bodyPr>
          <a:lstStyle/>
          <a:p>
            <a:pPr algn="l"/>
            <a:r>
              <a:rPr lang="es-ES" sz="3200" dirty="0" err="1">
                <a:latin typeface="Biome" panose="020B0503030204020804" pitchFamily="34" charset="0"/>
                <a:cs typeface="Biome" panose="020B0503030204020804" pitchFamily="34" charset="0"/>
              </a:rPr>
              <a:t>Pulsocon</a:t>
            </a:r>
            <a:r>
              <a:rPr lang="es-ES" sz="3200" dirty="0">
                <a:latin typeface="Biome" panose="020B0503030204020804" pitchFamily="34" charset="0"/>
                <a:cs typeface="Biome" panose="020B0503030204020804" pitchFamily="34" charset="0"/>
              </a:rPr>
              <a:t> de Dr. Gerald </a:t>
            </a:r>
            <a:r>
              <a:rPr lang="es-ES" sz="3200" dirty="0" err="1">
                <a:latin typeface="Biome" panose="020B0503030204020804" pitchFamily="34" charset="0"/>
                <a:cs typeface="Biome" panose="020B0503030204020804" pitchFamily="34" charset="0"/>
              </a:rPr>
              <a:t>Macaura</a:t>
            </a:r>
            <a:endParaRPr lang="es-ES" sz="32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B01E00D5-8D96-43D7-8A24-BC4C7E918A97}"/>
              </a:ext>
            </a:extLst>
          </p:cNvPr>
          <p:cNvSpPr>
            <a:spLocks noGrp="1"/>
          </p:cNvSpPr>
          <p:nvPr>
            <p:ph idx="1"/>
          </p:nvPr>
        </p:nvSpPr>
        <p:spPr>
          <a:xfrm>
            <a:off x="913795" y="2247153"/>
            <a:ext cx="3737717" cy="3967382"/>
          </a:xfrm>
        </p:spPr>
        <p:txBody>
          <a:bodyPr>
            <a:normAutofit lnSpcReduction="10000"/>
          </a:bodyPr>
          <a:lstStyle/>
          <a:p>
            <a:r>
              <a:rPr lang="es-ES" sz="2400" dirty="0">
                <a:latin typeface="Biome" panose="020B0503030204020804" pitchFamily="34" charset="0"/>
                <a:cs typeface="Biome" panose="020B0503030204020804" pitchFamily="34" charset="0"/>
              </a:rPr>
              <a:t>A prisión (1914)</a:t>
            </a:r>
          </a:p>
          <a:p>
            <a:r>
              <a:rPr lang="es-ES" sz="2400" dirty="0">
                <a:latin typeface="Biome" panose="020B0503030204020804" pitchFamily="34" charset="0"/>
                <a:cs typeface="Biome" panose="020B0503030204020804" pitchFamily="34" charset="0"/>
              </a:rPr>
              <a:t>Multa: 600$</a:t>
            </a:r>
          </a:p>
          <a:p>
            <a:pPr lvl="1"/>
            <a:r>
              <a:rPr lang="es-ES" sz="2000" dirty="0">
                <a:latin typeface="Biome" panose="020B0503030204020804" pitchFamily="34" charset="0"/>
                <a:cs typeface="Biome" panose="020B0503030204020804" pitchFamily="34" charset="0"/>
              </a:rPr>
              <a:t>17 000$ hoy</a:t>
            </a:r>
          </a:p>
          <a:p>
            <a:r>
              <a:rPr lang="es-ES" sz="2200" dirty="0">
                <a:latin typeface="Biome" panose="020B0503030204020804" pitchFamily="34" charset="0"/>
                <a:cs typeface="Biome" panose="020B0503030204020804" pitchFamily="34" charset="0"/>
              </a:rPr>
              <a:t>Presunto “Fraude”</a:t>
            </a:r>
          </a:p>
          <a:p>
            <a:pPr lvl="1"/>
            <a:r>
              <a:rPr lang="es-ES" sz="2000" dirty="0">
                <a:latin typeface="Biome" panose="020B0503030204020804" pitchFamily="34" charset="0"/>
                <a:cs typeface="Biome" panose="020B0503030204020804" pitchFamily="34" charset="0"/>
              </a:rPr>
              <a:t>No se creían los efectos</a:t>
            </a:r>
          </a:p>
          <a:p>
            <a:r>
              <a:rPr lang="es-ES" sz="2200" dirty="0">
                <a:latin typeface="Biome" panose="020B0503030204020804" pitchFamily="34" charset="0"/>
                <a:cs typeface="Biome" panose="020B0503030204020804" pitchFamily="34" charset="0"/>
              </a:rPr>
              <a:t>Encarcelado 1 año</a:t>
            </a:r>
          </a:p>
          <a:p>
            <a:pPr lvl="1"/>
            <a:r>
              <a:rPr lang="es-ES" sz="2000" dirty="0">
                <a:latin typeface="Biome" panose="020B0503030204020804" pitchFamily="34" charset="0"/>
                <a:cs typeface="Biome" panose="020B0503030204020804" pitchFamily="34" charset="0"/>
              </a:rPr>
              <a:t>75 000$ por ventas</a:t>
            </a:r>
          </a:p>
          <a:p>
            <a:pPr lvl="1"/>
            <a:r>
              <a:rPr lang="es-ES" sz="2000" dirty="0">
                <a:latin typeface="Biome" panose="020B0503030204020804" pitchFamily="34" charset="0"/>
                <a:cs typeface="Biome" panose="020B0503030204020804" pitchFamily="34" charset="0"/>
              </a:rPr>
              <a:t>2 millones $ de hoy</a:t>
            </a:r>
          </a:p>
          <a:p>
            <a:endParaRPr lang="es-ES" sz="2400" dirty="0">
              <a:latin typeface="Biome" panose="020B0503030204020804" pitchFamily="34" charset="0"/>
              <a:cs typeface="Biome" panose="020B0503030204020804" pitchFamily="34" charset="0"/>
            </a:endParaRPr>
          </a:p>
        </p:txBody>
      </p:sp>
      <p:pic>
        <p:nvPicPr>
          <p:cNvPr id="1026" name="Picture 2" descr="Items such as the Pulsocon were readily available in the Sears catalog.">
            <a:extLst>
              <a:ext uri="{FF2B5EF4-FFF2-40B4-BE49-F238E27FC236}">
                <a16:creationId xmlns:a16="http://schemas.microsoft.com/office/drawing/2014/main" id="{C8B71A31-50FD-4CB1-ADBD-FAB9FE1A1FB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1003507"/>
            <a:ext cx="6633184" cy="4427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REA – Club de Robótica, Electrónica y Automática">
            <a:extLst>
              <a:ext uri="{FF2B5EF4-FFF2-40B4-BE49-F238E27FC236}">
                <a16:creationId xmlns:a16="http://schemas.microsoft.com/office/drawing/2014/main" id="{A234C380-47D2-4DB5-9C7E-00DEA1793F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0C11FF-CA67-4577-AA4D-6119B5E29388}"/>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245393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D8F8-C56C-485E-AF7E-9E020A5FE363}"/>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err="1">
                <a:latin typeface="Biome" panose="020B0503030204020804" pitchFamily="34" charset="0"/>
                <a:cs typeface="Biome" panose="020B0503030204020804" pitchFamily="34" charset="0"/>
              </a:rPr>
              <a:t>Electrónico</a:t>
            </a:r>
            <a:r>
              <a:rPr lang="en-US" sz="4800" dirty="0">
                <a:latin typeface="Biome" panose="020B0503030204020804" pitchFamily="34" charset="0"/>
                <a:cs typeface="Biome" panose="020B0503030204020804" pitchFamily="34" charset="0"/>
              </a:rPr>
              <a:t> (1920-1930)</a:t>
            </a:r>
          </a:p>
        </p:txBody>
      </p:sp>
      <p:pic>
        <p:nvPicPr>
          <p:cNvPr id="141" name="Picture 140">
            <a:extLst>
              <a:ext uri="{FF2B5EF4-FFF2-40B4-BE49-F238E27FC236}">
                <a16:creationId xmlns:a16="http://schemas.microsoft.com/office/drawing/2014/main" id="{A26253E7-65E8-4CFA-9503-31AA96B779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7" name="Content Placeholder 6" descr="Text&#10;&#10;Description automatically generated">
            <a:extLst>
              <a:ext uri="{FF2B5EF4-FFF2-40B4-BE49-F238E27FC236}">
                <a16:creationId xmlns:a16="http://schemas.microsoft.com/office/drawing/2014/main" id="{696688B3-4398-4F72-AE48-E635AC45E800}"/>
              </a:ext>
            </a:extLst>
          </p:cNvPr>
          <p:cNvPicPr>
            <a:picLocks noGrp="1" noChangeAspect="1"/>
          </p:cNvPicPr>
          <p:nvPr>
            <p:ph idx="1"/>
          </p:nvPr>
        </p:nvPicPr>
        <p:blipFill rotWithShape="1">
          <a:blip r:embed="rId5"/>
          <a:srcRect b="31647"/>
          <a:stretch/>
        </p:blipFill>
        <p:spPr>
          <a:xfrm>
            <a:off x="20" y="-7"/>
            <a:ext cx="4059916" cy="4220682"/>
          </a:xfrm>
          <a:prstGeom prst="rect">
            <a:avLst/>
          </a:prstGeom>
        </p:spPr>
      </p:pic>
      <p:pic>
        <p:nvPicPr>
          <p:cNvPr id="4098" name="Picture 2">
            <a:extLst>
              <a:ext uri="{FF2B5EF4-FFF2-40B4-BE49-F238E27FC236}">
                <a16:creationId xmlns:a16="http://schemas.microsoft.com/office/drawing/2014/main" id="{4300E75A-0409-43ED-830F-25FDDC0BCBE0}"/>
              </a:ext>
            </a:extLst>
          </p:cNvPr>
          <p:cNvPicPr>
            <a:picLocks noChangeAspect="1" noChangeArrowheads="1"/>
          </p:cNvPicPr>
          <p:nvPr/>
        </p:nvPicPr>
        <p:blipFill rotWithShape="1">
          <a:blip r:embed="rId6"/>
          <a:srcRect l="16631" r="21138" b="-1"/>
          <a:stretch/>
        </p:blipFill>
        <p:spPr bwMode="auto">
          <a:xfrm>
            <a:off x="4059936" y="10"/>
            <a:ext cx="4072127" cy="422066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 collage of a person holding a trophy&#10;&#10;Description automatically generated with low confidence">
            <a:extLst>
              <a:ext uri="{FF2B5EF4-FFF2-40B4-BE49-F238E27FC236}">
                <a16:creationId xmlns:a16="http://schemas.microsoft.com/office/drawing/2014/main" id="{FF849686-3A66-4A52-BCB5-2369EC33AC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870" r="10332" b="4"/>
          <a:stretch/>
        </p:blipFill>
        <p:spPr bwMode="auto">
          <a:xfrm>
            <a:off x="8132064" y="6"/>
            <a:ext cx="4059936" cy="422068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El curioso origen de los vibradores - Revista Galeria en Montevideo Portal">
            <a:extLst>
              <a:ext uri="{FF2B5EF4-FFF2-40B4-BE49-F238E27FC236}">
                <a16:creationId xmlns:a16="http://schemas.microsoft.com/office/drawing/2014/main" id="{0EC72A1E-A08F-43B1-8123-3F4BA1935E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6" descr="El curioso origen de los vibradores - Revista Galeria en Montevideo Portal">
            <a:extLst>
              <a:ext uri="{FF2B5EF4-FFF2-40B4-BE49-F238E27FC236}">
                <a16:creationId xmlns:a16="http://schemas.microsoft.com/office/drawing/2014/main" id="{4D87FF95-1179-48E1-92C5-2D87ADCB42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5" name="Picture 2" descr="CREA – Club de Robótica, Electrónica y Automática">
            <a:extLst>
              <a:ext uri="{FF2B5EF4-FFF2-40B4-BE49-F238E27FC236}">
                <a16:creationId xmlns:a16="http://schemas.microsoft.com/office/drawing/2014/main" id="{227B6712-4FE5-458C-A09F-4CEF2E9BF8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402E1EA-0C6A-4DF9-938A-E475DB18663D}"/>
              </a:ext>
            </a:extLst>
          </p:cNvPr>
          <p:cNvPicPr>
            <a:picLocks noChangeAspect="1"/>
          </p:cNvPicPr>
          <p:nvPr/>
        </p:nvPicPr>
        <p:blipFill>
          <a:blip r:embed="rId9"/>
          <a:srcRect l="5194" r="5194"/>
          <a:stretch/>
        </p:blipFill>
        <p:spPr>
          <a:xfrm>
            <a:off x="10644628" y="5870790"/>
            <a:ext cx="1615707" cy="1023193"/>
          </a:xfrm>
          <a:prstGeom prst="rect">
            <a:avLst/>
          </a:prstGeom>
        </p:spPr>
      </p:pic>
      <p:sp>
        <p:nvSpPr>
          <p:cNvPr id="11" name="Title 1">
            <a:extLst>
              <a:ext uri="{FF2B5EF4-FFF2-40B4-BE49-F238E27FC236}">
                <a16:creationId xmlns:a16="http://schemas.microsoft.com/office/drawing/2014/main" id="{AAF01D4C-8BFA-4887-9F3D-F1471C1A0950}"/>
              </a:ext>
            </a:extLst>
          </p:cNvPr>
          <p:cNvSpPr txBox="1">
            <a:spLocks/>
          </p:cNvSpPr>
          <p:nvPr/>
        </p:nvSpPr>
        <p:spPr>
          <a:xfrm>
            <a:off x="0" y="5412271"/>
            <a:ext cx="12260336" cy="102319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1800" dirty="0">
                <a:latin typeface="Biome" panose="020B0503030204020804" pitchFamily="34" charset="0"/>
                <a:cs typeface="Biome" panose="020B0503030204020804" pitchFamily="34" charset="0"/>
              </a:rPr>
              <a:t>“</a:t>
            </a:r>
            <a:r>
              <a:rPr lang="es-ES" sz="1800" dirty="0" err="1">
                <a:latin typeface="Biome" panose="020B0503030204020804" pitchFamily="34" charset="0"/>
                <a:cs typeface="Biome" panose="020B0503030204020804" pitchFamily="34" charset="0"/>
              </a:rPr>
              <a:t>Roaring</a:t>
            </a:r>
            <a:r>
              <a:rPr lang="es-ES" sz="1800" dirty="0">
                <a:latin typeface="Biome" panose="020B0503030204020804" pitchFamily="34" charset="0"/>
                <a:cs typeface="Biome" panose="020B0503030204020804" pitchFamily="34" charset="0"/>
              </a:rPr>
              <a:t> </a:t>
            </a:r>
            <a:r>
              <a:rPr lang="es-ES" sz="1800" dirty="0" err="1">
                <a:latin typeface="Biome" panose="020B0503030204020804" pitchFamily="34" charset="0"/>
                <a:cs typeface="Biome" panose="020B0503030204020804" pitchFamily="34" charset="0"/>
              </a:rPr>
              <a:t>Twenties</a:t>
            </a:r>
            <a:r>
              <a:rPr lang="es-ES" sz="1800" dirty="0">
                <a:latin typeface="Biome" panose="020B0503030204020804" pitchFamily="34" charset="0"/>
                <a:cs typeface="Biome" panose="020B0503030204020804" pitchFamily="34" charset="0"/>
              </a:rPr>
              <a:t>”</a:t>
            </a:r>
          </a:p>
          <a:p>
            <a:r>
              <a:rPr lang="es-ES" sz="1800" dirty="0">
                <a:latin typeface="Biome" panose="020B0503030204020804" pitchFamily="34" charset="0"/>
                <a:cs typeface="Biome" panose="020B0503030204020804" pitchFamily="34" charset="0"/>
              </a:rPr>
              <a:t>Mejora sustancial al vibrador electrónico</a:t>
            </a:r>
          </a:p>
          <a:p>
            <a:r>
              <a:rPr lang="es-ES" sz="1800" dirty="0">
                <a:latin typeface="Biome" panose="020B0503030204020804" pitchFamily="34" charset="0"/>
                <a:cs typeface="Biome" panose="020B0503030204020804" pitchFamily="34" charset="0"/>
              </a:rPr>
              <a:t>Sigue sin tener un fin sexual explícito</a:t>
            </a:r>
          </a:p>
        </p:txBody>
      </p:sp>
    </p:spTree>
    <p:extLst>
      <p:ext uri="{BB962C8B-B14F-4D97-AF65-F5344CB8AC3E}">
        <p14:creationId xmlns:p14="http://schemas.microsoft.com/office/powerpoint/2010/main" val="339990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2680-B3A1-4B95-88F2-6237B30033DC}"/>
              </a:ext>
            </a:extLst>
          </p:cNvPr>
          <p:cNvSpPr>
            <a:spLocks noGrp="1"/>
          </p:cNvSpPr>
          <p:nvPr>
            <p:ph type="title"/>
          </p:nvPr>
        </p:nvSpPr>
        <p:spPr/>
        <p:txBody>
          <a:bodyPr/>
          <a:lstStyle/>
          <a:p>
            <a:r>
              <a:rPr lang="es-ES" dirty="0">
                <a:latin typeface="Biome" panose="020B0503030204020804" pitchFamily="34" charset="0"/>
                <a:cs typeface="Biome" panose="020B0503030204020804" pitchFamily="34" charset="0"/>
              </a:rPr>
              <a:t>Implicaciones en un Negocio</a:t>
            </a:r>
          </a:p>
        </p:txBody>
      </p:sp>
      <p:graphicFrame>
        <p:nvGraphicFramePr>
          <p:cNvPr id="5" name="Content Placeholder 2">
            <a:extLst>
              <a:ext uri="{FF2B5EF4-FFF2-40B4-BE49-F238E27FC236}">
                <a16:creationId xmlns:a16="http://schemas.microsoft.com/office/drawing/2014/main" id="{B985624A-26F1-4AD0-8FEF-D50D1AD5A1F0}"/>
              </a:ext>
            </a:extLst>
          </p:cNvPr>
          <p:cNvGraphicFramePr>
            <a:graphicFrameLocks noGrp="1"/>
          </p:cNvGraphicFramePr>
          <p:nvPr>
            <p:ph idx="1"/>
            <p:extLst>
              <p:ext uri="{D42A27DB-BD31-4B8C-83A1-F6EECF244321}">
                <p14:modId xmlns:p14="http://schemas.microsoft.com/office/powerpoint/2010/main" val="1200174000"/>
              </p:ext>
            </p:extLst>
          </p:nvPr>
        </p:nvGraphicFramePr>
        <p:xfrm>
          <a:off x="913795" y="2076450"/>
          <a:ext cx="10353762" cy="3714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CREA – Club de Robótica, Electrónica y Automática">
            <a:extLst>
              <a:ext uri="{FF2B5EF4-FFF2-40B4-BE49-F238E27FC236}">
                <a16:creationId xmlns:a16="http://schemas.microsoft.com/office/drawing/2014/main" id="{FCF4C325-0F3A-465B-BD4D-FF6BAA21D3E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4AC6988-A92E-47B1-A19E-8F48D6C9544B}"/>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424986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6F43B54-CB8D-AB2E-91E1-8C4450C04962}"/>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2C2F5B-39F8-1C58-5E4D-5A76C38D2FC0}"/>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a:t>
            </a:r>
            <a:r>
              <a:rPr lang="en-US" sz="4800"/>
              <a:t>Qué</a:t>
            </a:r>
            <a:r>
              <a:rPr lang="en-US" sz="4800" dirty="0"/>
              <a:t> temenos </a:t>
            </a:r>
            <a:r>
              <a:rPr lang="en-US" sz="4800"/>
              <a:t>en</a:t>
            </a:r>
            <a:r>
              <a:rPr lang="en-US" sz="4800" dirty="0"/>
              <a:t> </a:t>
            </a:r>
            <a:r>
              <a:rPr lang="en-US" sz="4800"/>
              <a:t>común</a:t>
            </a:r>
            <a:r>
              <a:rPr lang="en-US" sz="4800" dirty="0"/>
              <a:t>?</a:t>
            </a:r>
          </a:p>
        </p:txBody>
      </p:sp>
      <p:pic>
        <p:nvPicPr>
          <p:cNvPr id="1035" name="Picture 1034">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1026" name="Picture 2">
            <a:extLst>
              <a:ext uri="{FF2B5EF4-FFF2-40B4-BE49-F238E27FC236}">
                <a16:creationId xmlns:a16="http://schemas.microsoft.com/office/drawing/2014/main" id="{6F5CBC65-33ED-DE78-2700-16408C10E1D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41497" y="643468"/>
            <a:ext cx="4332769" cy="3303737"/>
          </a:xfrm>
          <a:prstGeom prst="rect">
            <a:avLst/>
          </a:prstGeom>
          <a:noFill/>
          <a:extLst>
            <a:ext uri="{909E8E84-426E-40DD-AFC4-6F175D3DCCD1}">
              <a14:hiddenFill xmlns:a14="http://schemas.microsoft.com/office/drawing/2010/main">
                <a:solidFill>
                  <a:srgbClr val="FFFFFF"/>
                </a:solidFill>
              </a14:hiddenFill>
            </a:ext>
          </a:extLst>
        </p:spPr>
      </p:pic>
      <p:cxnSp>
        <p:nvCxnSpPr>
          <p:cNvPr id="1037" name="Straight Connector 1036">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1028" name="Picture 4" descr="bonobos chimpanzee - bonobo stock pictures, royalty-free photos &amp; images">
            <a:extLst>
              <a:ext uri="{FF2B5EF4-FFF2-40B4-BE49-F238E27FC236}">
                <a16:creationId xmlns:a16="http://schemas.microsoft.com/office/drawing/2014/main" id="{7738D040-A10F-1480-D01B-CFDE4C150C6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17733" y="643468"/>
            <a:ext cx="4949418" cy="3303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REA – Club de Robótica, Electrónica y Automática">
            <a:extLst>
              <a:ext uri="{FF2B5EF4-FFF2-40B4-BE49-F238E27FC236}">
                <a16:creationId xmlns:a16="http://schemas.microsoft.com/office/drawing/2014/main" id="{08BF471E-2B95-B87A-43DC-514D5C747D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8696511-45FB-4E30-DE9C-9B0FE1377ACA}"/>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114707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913796" y="643465"/>
            <a:ext cx="3975704" cy="1370605"/>
          </a:xfrm>
        </p:spPr>
        <p:txBody>
          <a:bodyPr>
            <a:normAutofit/>
          </a:bodyPr>
          <a:lstStyle/>
          <a:p>
            <a:pPr algn="l"/>
            <a:r>
              <a:rPr lang="es-ES" sz="3000" dirty="0">
                <a:latin typeface="Biome" panose="020B0503030204020804" pitchFamily="34" charset="0"/>
                <a:cs typeface="Biome" panose="020B0503030204020804" pitchFamily="34" charset="0"/>
              </a:rPr>
              <a:t>Ejemplo: </a:t>
            </a:r>
            <a:r>
              <a:rPr lang="es-ES" sz="3000" dirty="0" err="1">
                <a:latin typeface="Biome" panose="020B0503030204020804" pitchFamily="34" charset="0"/>
                <a:cs typeface="Biome" panose="020B0503030204020804" pitchFamily="34" charset="0"/>
              </a:rPr>
              <a:t>Platanomelón</a:t>
            </a:r>
            <a:endParaRPr lang="es-ES" sz="3000" dirty="0">
              <a:latin typeface="Biome" panose="020B0503030204020804" pitchFamily="34" charset="0"/>
              <a:cs typeface="Biome" panose="020B0503030204020804" pitchFamily="34" charset="0"/>
            </a:endParaRPr>
          </a:p>
        </p:txBody>
      </p:sp>
      <p:sp>
        <p:nvSpPr>
          <p:cNvPr id="11" name="Content Placeholder 10">
            <a:extLst>
              <a:ext uri="{FF2B5EF4-FFF2-40B4-BE49-F238E27FC236}">
                <a16:creationId xmlns:a16="http://schemas.microsoft.com/office/drawing/2014/main" id="{943AA5E3-B74F-4A24-B93A-1A0399265A1F}"/>
              </a:ext>
            </a:extLst>
          </p:cNvPr>
          <p:cNvSpPr>
            <a:spLocks noGrp="1"/>
          </p:cNvSpPr>
          <p:nvPr>
            <p:ph idx="1"/>
          </p:nvPr>
        </p:nvSpPr>
        <p:spPr>
          <a:xfrm>
            <a:off x="913796" y="2014070"/>
            <a:ext cx="3543904" cy="4200465"/>
          </a:xfrm>
        </p:spPr>
        <p:txBody>
          <a:bodyPr>
            <a:normAutofit/>
          </a:bodyPr>
          <a:lstStyle/>
          <a:p>
            <a:pPr>
              <a:lnSpc>
                <a:spcPct val="90000"/>
              </a:lnSpc>
            </a:pPr>
            <a:r>
              <a:rPr lang="en-US" sz="2000" dirty="0">
                <a:latin typeface="Biome" panose="020B0503030204020804" pitchFamily="34" charset="0"/>
                <a:cs typeface="Biome" panose="020B0503030204020804" pitchFamily="34" charset="0"/>
              </a:rPr>
              <a:t>Imagen </a:t>
            </a:r>
            <a:r>
              <a:rPr lang="en-US" sz="2000" dirty="0" err="1">
                <a:latin typeface="Biome" panose="020B0503030204020804" pitchFamily="34" charset="0"/>
                <a:cs typeface="Biome" panose="020B0503030204020804" pitchFamily="34" charset="0"/>
              </a:rPr>
              <a:t>cuidada</a:t>
            </a:r>
            <a:endParaRPr lang="en-US" sz="2000" dirty="0">
              <a:latin typeface="Biome" panose="020B0503030204020804" pitchFamily="34" charset="0"/>
              <a:cs typeface="Biome" panose="020B0503030204020804" pitchFamily="34" charset="0"/>
            </a:endParaRPr>
          </a:p>
          <a:p>
            <a:pPr>
              <a:lnSpc>
                <a:spcPct val="90000"/>
              </a:lnSpc>
            </a:pPr>
            <a:r>
              <a:rPr lang="en-US" sz="2000" dirty="0" err="1">
                <a:latin typeface="Biome" panose="020B0503030204020804" pitchFamily="34" charset="0"/>
                <a:cs typeface="Biome" panose="020B0503030204020804" pitchFamily="34" charset="0"/>
              </a:rPr>
              <a:t>Ofrecen</a:t>
            </a:r>
            <a:r>
              <a:rPr lang="en-US" sz="2000" dirty="0">
                <a:latin typeface="Biome" panose="020B0503030204020804" pitchFamily="34" charset="0"/>
                <a:cs typeface="Biome" panose="020B0503030204020804" pitchFamily="34" charset="0"/>
              </a:rPr>
              <a:t> “regalos”</a:t>
            </a:r>
          </a:p>
          <a:p>
            <a:pPr lvl="1">
              <a:lnSpc>
                <a:spcPct val="90000"/>
              </a:lnSpc>
            </a:pPr>
            <a:r>
              <a:rPr lang="en-US" sz="1800" dirty="0" err="1">
                <a:latin typeface="Biome" panose="020B0503030204020804" pitchFamily="34" charset="0"/>
                <a:cs typeface="Biome" panose="020B0503030204020804" pitchFamily="34" charset="0"/>
              </a:rPr>
              <a:t>Piruletas</a:t>
            </a:r>
            <a:endParaRPr lang="en-US" sz="1800" dirty="0">
              <a:latin typeface="Biome" panose="020B0503030204020804" pitchFamily="34" charset="0"/>
              <a:cs typeface="Biome" panose="020B0503030204020804" pitchFamily="34" charset="0"/>
            </a:endParaRPr>
          </a:p>
          <a:p>
            <a:pPr lvl="1">
              <a:lnSpc>
                <a:spcPct val="90000"/>
              </a:lnSpc>
            </a:pPr>
            <a:r>
              <a:rPr lang="en-US" sz="2000" dirty="0" err="1">
                <a:latin typeface="Biome" panose="020B0503030204020804" pitchFamily="34" charset="0"/>
                <a:cs typeface="Biome" panose="020B0503030204020804" pitchFamily="34" charset="0"/>
              </a:rPr>
              <a:t>Pegatinas</a:t>
            </a:r>
            <a:endParaRPr lang="en-US" sz="2000" dirty="0">
              <a:latin typeface="Biome" panose="020B0503030204020804" pitchFamily="34" charset="0"/>
              <a:cs typeface="Biome" panose="020B0503030204020804" pitchFamily="34" charset="0"/>
            </a:endParaRPr>
          </a:p>
          <a:p>
            <a:pPr>
              <a:lnSpc>
                <a:spcPct val="90000"/>
              </a:lnSpc>
            </a:pPr>
            <a:r>
              <a:rPr lang="en-US" sz="2000" dirty="0" err="1">
                <a:latin typeface="Biome" panose="020B0503030204020804" pitchFamily="34" charset="0"/>
                <a:cs typeface="Biome" panose="020B0503030204020804" pitchFamily="34" charset="0"/>
              </a:rPr>
              <a:t>Confidencialidad</a:t>
            </a:r>
            <a:endParaRPr lang="en-US" sz="2000" dirty="0">
              <a:latin typeface="Biome" panose="020B0503030204020804" pitchFamily="34" charset="0"/>
              <a:cs typeface="Biome" panose="020B0503030204020804" pitchFamily="34" charset="0"/>
            </a:endParaRPr>
          </a:p>
          <a:p>
            <a:pPr>
              <a:lnSpc>
                <a:spcPct val="90000"/>
              </a:lnSpc>
            </a:pPr>
            <a:r>
              <a:rPr lang="en-US" sz="2000" dirty="0" err="1">
                <a:latin typeface="Biome" panose="020B0503030204020804" pitchFamily="34" charset="0"/>
                <a:cs typeface="Biome" panose="020B0503030204020804" pitchFamily="34" charset="0"/>
              </a:rPr>
              <a:t>Instrucciones</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claras</a:t>
            </a:r>
            <a:r>
              <a:rPr lang="en-US" sz="2000" dirty="0">
                <a:latin typeface="Biome" panose="020B0503030204020804" pitchFamily="34" charset="0"/>
                <a:cs typeface="Biome" panose="020B0503030204020804" pitchFamily="34" charset="0"/>
              </a:rPr>
              <a:t> y </a:t>
            </a:r>
            <a:r>
              <a:rPr lang="en-US" sz="2000" dirty="0" err="1">
                <a:latin typeface="Biome" panose="020B0503030204020804" pitchFamily="34" charset="0"/>
                <a:cs typeface="Biome" panose="020B0503030204020804" pitchFamily="34" charset="0"/>
              </a:rPr>
              <a:t>concisas</a:t>
            </a:r>
            <a:endParaRPr lang="en-US" sz="2000" dirty="0">
              <a:latin typeface="Biome" panose="020B0503030204020804" pitchFamily="34" charset="0"/>
              <a:cs typeface="Biome" panose="020B0503030204020804" pitchFamily="34" charset="0"/>
            </a:endParaRPr>
          </a:p>
        </p:txBody>
      </p:sp>
      <p:pic>
        <p:nvPicPr>
          <p:cNvPr id="7" name="Content Placeholder 6" descr="A picture containing text&#10;&#10;Description automatically generated">
            <a:extLst>
              <a:ext uri="{FF2B5EF4-FFF2-40B4-BE49-F238E27FC236}">
                <a16:creationId xmlns:a16="http://schemas.microsoft.com/office/drawing/2014/main" id="{0D11E308-7103-488B-9BA0-BD7E2C970452}"/>
              </a:ext>
            </a:extLst>
          </p:cNvPr>
          <p:cNvPicPr>
            <a:picLocks noChangeAspect="1"/>
          </p:cNvPicPr>
          <p:nvPr/>
        </p:nvPicPr>
        <p:blipFill>
          <a:blip r:embed="rId4"/>
          <a:stretch>
            <a:fillRect/>
          </a:stretch>
        </p:blipFill>
        <p:spPr>
          <a:xfrm>
            <a:off x="5315377" y="643466"/>
            <a:ext cx="5833125" cy="5147733"/>
          </a:xfrm>
          <a:prstGeom prst="rect">
            <a:avLst/>
          </a:prstGeom>
        </p:spPr>
      </p:pic>
      <p:pic>
        <p:nvPicPr>
          <p:cNvPr id="10" name="Picture 2" descr="CREA – Club de Robótica, Electrónica y Automática">
            <a:extLst>
              <a:ext uri="{FF2B5EF4-FFF2-40B4-BE49-F238E27FC236}">
                <a16:creationId xmlns:a16="http://schemas.microsoft.com/office/drawing/2014/main" id="{164BCB26-BC6C-4457-9A66-79B953AC68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1B28E6D-0C84-4166-9770-B55CB336EC1E}"/>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091647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6" name="Picture 4" descr="Una muchedumbre en una fiesta">
            <a:extLst>
              <a:ext uri="{FF2B5EF4-FFF2-40B4-BE49-F238E27FC236}">
                <a16:creationId xmlns:a16="http://schemas.microsoft.com/office/drawing/2014/main" id="{4A3698F3-DE21-421B-AB08-F49B2B7BFCDC}"/>
              </a:ext>
            </a:extLst>
          </p:cNvPr>
          <p:cNvPicPr>
            <a:picLocks noChangeAspect="1"/>
          </p:cNvPicPr>
          <p:nvPr/>
        </p:nvPicPr>
        <p:blipFill rotWithShape="1">
          <a:blip r:embed="rId4"/>
          <a:srcRect t="13911" b="3064"/>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3692F6-0F9D-44ED-857A-0B6B450ACD7E}"/>
              </a:ext>
            </a:extLst>
          </p:cNvPr>
          <p:cNvSpPr>
            <a:spLocks noGrp="1"/>
          </p:cNvSpPr>
          <p:nvPr>
            <p:ph type="title"/>
          </p:nvPr>
        </p:nvSpPr>
        <p:spPr>
          <a:xfrm>
            <a:off x="321733" y="290195"/>
            <a:ext cx="11548532" cy="4260844"/>
          </a:xfrm>
        </p:spPr>
        <p:txBody>
          <a:bodyPr vert="horz" lIns="91440" tIns="45720" rIns="91440" bIns="45720" rtlCol="0" anchor="t">
            <a:normAutofit/>
          </a:bodyPr>
          <a:lstStyle/>
          <a:p>
            <a:pPr algn="l"/>
            <a:r>
              <a:rPr lang="en-US" sz="11500" dirty="0" err="1">
                <a:solidFill>
                  <a:schemeClr val="tx1"/>
                </a:solidFill>
                <a:latin typeface="Biome" panose="020B0503030204020804" pitchFamily="34" charset="0"/>
                <a:cs typeface="Biome" panose="020B0503030204020804" pitchFamily="34" charset="0"/>
              </a:rPr>
              <a:t>Muy</a:t>
            </a:r>
            <a:r>
              <a:rPr lang="en-US" sz="11500" dirty="0">
                <a:solidFill>
                  <a:schemeClr val="tx1"/>
                </a:solidFill>
                <a:latin typeface="Biome" panose="020B0503030204020804" pitchFamily="34" charset="0"/>
                <a:cs typeface="Biome" panose="020B0503030204020804" pitchFamily="34" charset="0"/>
              </a:rPr>
              <a:t> chulo </a:t>
            </a:r>
            <a:r>
              <a:rPr lang="en-US" sz="11500" dirty="0" err="1">
                <a:solidFill>
                  <a:schemeClr val="tx1"/>
                </a:solidFill>
                <a:latin typeface="Biome" panose="020B0503030204020804" pitchFamily="34" charset="0"/>
                <a:cs typeface="Biome" panose="020B0503030204020804" pitchFamily="34" charset="0"/>
              </a:rPr>
              <a:t>pero</a:t>
            </a:r>
            <a:r>
              <a:rPr lang="en-US" sz="11500" dirty="0">
                <a:solidFill>
                  <a:schemeClr val="tx1"/>
                </a:solidFill>
                <a:latin typeface="Biome" panose="020B0503030204020804" pitchFamily="34" charset="0"/>
                <a:cs typeface="Biome" panose="020B0503030204020804" pitchFamily="34" charset="0"/>
              </a:rPr>
              <a:t>…</a:t>
            </a:r>
          </a:p>
        </p:txBody>
      </p:sp>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CREA – Club de Robótica, Electrónica y Automática">
            <a:extLst>
              <a:ext uri="{FF2B5EF4-FFF2-40B4-BE49-F238E27FC236}">
                <a16:creationId xmlns:a16="http://schemas.microsoft.com/office/drawing/2014/main" id="{9D23A65A-6203-48C8-9143-86E98968F6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9476431-CCFD-4833-8BEB-C393141F38D7}"/>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138231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6" name="Picture 4" descr="Complex maths formulae on a blackboard">
            <a:extLst>
              <a:ext uri="{FF2B5EF4-FFF2-40B4-BE49-F238E27FC236}">
                <a16:creationId xmlns:a16="http://schemas.microsoft.com/office/drawing/2014/main" id="{FD2CCBBF-6C79-4F0D-84EC-63E322548EA6}"/>
              </a:ext>
            </a:extLst>
          </p:cNvPr>
          <p:cNvPicPr>
            <a:picLocks noChangeAspect="1"/>
          </p:cNvPicPr>
          <p:nvPr/>
        </p:nvPicPr>
        <p:blipFill rotWithShape="1">
          <a:blip r:embed="rId4"/>
          <a:srcRect t="16856" b="6090"/>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E84AE-786B-42DC-AB73-B240CBB36FAB}"/>
              </a:ext>
            </a:extLst>
          </p:cNvPr>
          <p:cNvSpPr>
            <a:spLocks noGrp="1"/>
          </p:cNvSpPr>
          <p:nvPr>
            <p:ph type="title"/>
          </p:nvPr>
        </p:nvSpPr>
        <p:spPr>
          <a:xfrm>
            <a:off x="321733" y="290195"/>
            <a:ext cx="11548532" cy="4260844"/>
          </a:xfrm>
        </p:spPr>
        <p:txBody>
          <a:bodyPr vert="horz" lIns="91440" tIns="45720" rIns="91440" bIns="45720" rtlCol="0" anchor="t">
            <a:normAutofit/>
          </a:bodyPr>
          <a:lstStyle/>
          <a:p>
            <a:pPr algn="l"/>
            <a:r>
              <a:rPr lang="en-US" sz="11500" dirty="0">
                <a:solidFill>
                  <a:schemeClr val="tx1"/>
                </a:solidFill>
                <a:latin typeface="Biome" panose="020B0503030204020804" pitchFamily="34" charset="0"/>
                <a:cs typeface="Biome" panose="020B0503030204020804" pitchFamily="34" charset="0"/>
              </a:rPr>
              <a:t>¿</a:t>
            </a:r>
            <a:r>
              <a:rPr lang="en-US" sz="11500" dirty="0" err="1">
                <a:solidFill>
                  <a:schemeClr val="tx1"/>
                </a:solidFill>
                <a:latin typeface="Biome" panose="020B0503030204020804" pitchFamily="34" charset="0"/>
                <a:cs typeface="Biome" panose="020B0503030204020804" pitchFamily="34" charset="0"/>
              </a:rPr>
              <a:t>Esto</a:t>
            </a:r>
            <a:r>
              <a:rPr lang="en-US" sz="11500" dirty="0">
                <a:solidFill>
                  <a:schemeClr val="tx1"/>
                </a:solidFill>
                <a:latin typeface="Biome" panose="020B0503030204020804" pitchFamily="34" charset="0"/>
                <a:cs typeface="Biome" panose="020B0503030204020804" pitchFamily="34" charset="0"/>
              </a:rPr>
              <a:t> no </a:t>
            </a:r>
            <a:r>
              <a:rPr lang="en-US" sz="11500" dirty="0" err="1">
                <a:solidFill>
                  <a:schemeClr val="tx1"/>
                </a:solidFill>
                <a:latin typeface="Biome" panose="020B0503030204020804" pitchFamily="34" charset="0"/>
                <a:cs typeface="Biome" panose="020B0503030204020804" pitchFamily="34" charset="0"/>
              </a:rPr>
              <a:t>iba</a:t>
            </a:r>
            <a:r>
              <a:rPr lang="en-US" sz="11500" dirty="0">
                <a:solidFill>
                  <a:schemeClr val="tx1"/>
                </a:solidFill>
                <a:latin typeface="Biome" panose="020B0503030204020804" pitchFamily="34" charset="0"/>
                <a:cs typeface="Biome" panose="020B0503030204020804" pitchFamily="34" charset="0"/>
              </a:rPr>
              <a:t> de </a:t>
            </a:r>
            <a:r>
              <a:rPr lang="en-US" sz="11500" dirty="0" err="1">
                <a:solidFill>
                  <a:schemeClr val="tx1"/>
                </a:solidFill>
                <a:latin typeface="Biome" panose="020B0503030204020804" pitchFamily="34" charset="0"/>
                <a:cs typeface="Biome" panose="020B0503030204020804" pitchFamily="34" charset="0"/>
              </a:rPr>
              <a:t>Ingeniería</a:t>
            </a:r>
            <a:r>
              <a:rPr lang="en-US" sz="11500" dirty="0">
                <a:solidFill>
                  <a:schemeClr val="tx1"/>
                </a:solidFill>
                <a:latin typeface="Biome" panose="020B0503030204020804" pitchFamily="34" charset="0"/>
                <a:cs typeface="Biome" panose="020B0503030204020804" pitchFamily="34" charset="0"/>
              </a:rPr>
              <a:t>?</a:t>
            </a:r>
          </a:p>
        </p:txBody>
      </p:sp>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CREA – Club de Robótica, Electrónica y Automática">
            <a:extLst>
              <a:ext uri="{FF2B5EF4-FFF2-40B4-BE49-F238E27FC236}">
                <a16:creationId xmlns:a16="http://schemas.microsoft.com/office/drawing/2014/main" id="{E1404CD9-E5C0-4BDB-B5A2-AC6310EBAB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2E25824-FD36-4DCA-92E6-55059C99F73F}"/>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6036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room with tables and chairs&#10;&#10;Description automatically generated with medium confidence">
            <a:extLst>
              <a:ext uri="{FF2B5EF4-FFF2-40B4-BE49-F238E27FC236}">
                <a16:creationId xmlns:a16="http://schemas.microsoft.com/office/drawing/2014/main" id="{58009D62-BB6C-480A-A7DB-3F71ECCD563C}"/>
              </a:ext>
            </a:extLst>
          </p:cNvPr>
          <p:cNvPicPr>
            <a:picLocks noChangeAspect="1"/>
          </p:cNvPicPr>
          <p:nvPr/>
        </p:nvPicPr>
        <p:blipFill rotWithShape="1">
          <a:blip r:embed="rId4">
            <a:alphaModFix amt="35000"/>
          </a:blip>
          <a:srcRect t="15292" b="438"/>
          <a:stretch/>
        </p:blipFill>
        <p:spPr>
          <a:xfrm>
            <a:off x="20" y="10"/>
            <a:ext cx="12191980" cy="6857990"/>
          </a:xfrm>
          <a:prstGeom prst="rect">
            <a:avLst/>
          </a:prstGeom>
        </p:spPr>
      </p:pic>
      <p:sp>
        <p:nvSpPr>
          <p:cNvPr id="2" name="Title 1">
            <a:extLst>
              <a:ext uri="{FF2B5EF4-FFF2-40B4-BE49-F238E27FC236}">
                <a16:creationId xmlns:a16="http://schemas.microsoft.com/office/drawing/2014/main" id="{F8E084C0-E76E-4283-9426-3A0734E61921}"/>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latin typeface="Biome" panose="020B0503030204020804" pitchFamily="34" charset="0"/>
                <a:cs typeface="Biome" panose="020B0503030204020804" pitchFamily="34" charset="0"/>
              </a:rPr>
              <a:t>¿</a:t>
            </a:r>
            <a:r>
              <a:rPr lang="en-US" sz="5400" dirty="0" err="1">
                <a:latin typeface="Biome" panose="020B0503030204020804" pitchFamily="34" charset="0"/>
                <a:cs typeface="Biome" panose="020B0503030204020804" pitchFamily="34" charset="0"/>
              </a:rPr>
              <a:t>Cómo</a:t>
            </a:r>
            <a:r>
              <a:rPr lang="en-US" sz="5400" dirty="0">
                <a:latin typeface="Biome" panose="020B0503030204020804" pitchFamily="34" charset="0"/>
                <a:cs typeface="Biome" panose="020B0503030204020804" pitchFamily="34" charset="0"/>
              </a:rPr>
              <a:t> lo </a:t>
            </a:r>
            <a:r>
              <a:rPr lang="en-US" sz="5400" dirty="0" err="1">
                <a:latin typeface="Biome" panose="020B0503030204020804" pitchFamily="34" charset="0"/>
                <a:cs typeface="Biome" panose="020B0503030204020804" pitchFamily="34" charset="0"/>
              </a:rPr>
              <a:t>haríais</a:t>
            </a:r>
            <a:r>
              <a:rPr lang="en-US" sz="5400" dirty="0">
                <a:latin typeface="Biome" panose="020B0503030204020804" pitchFamily="34" charset="0"/>
                <a:cs typeface="Biome" panose="020B0503030204020804" pitchFamily="34" charset="0"/>
              </a:rPr>
              <a:t>?</a:t>
            </a:r>
          </a:p>
        </p:txBody>
      </p:sp>
      <p:pic>
        <p:nvPicPr>
          <p:cNvPr id="15" name="Picture 2" descr="CREA – Club de Robótica, Electrónica y Automática">
            <a:extLst>
              <a:ext uri="{FF2B5EF4-FFF2-40B4-BE49-F238E27FC236}">
                <a16:creationId xmlns:a16="http://schemas.microsoft.com/office/drawing/2014/main" id="{86E53014-90D0-4052-8213-7547C96A82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FB11B35-3412-42A0-BC9F-39961192FA17}"/>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7" name="Title 1">
            <a:extLst>
              <a:ext uri="{FF2B5EF4-FFF2-40B4-BE49-F238E27FC236}">
                <a16:creationId xmlns:a16="http://schemas.microsoft.com/office/drawing/2014/main" id="{F092F6C3-0F9F-4DFA-AE5F-635299D53A78}"/>
              </a:ext>
            </a:extLst>
          </p:cNvPr>
          <p:cNvSpPr txBox="1">
            <a:spLocks/>
          </p:cNvSpPr>
          <p:nvPr/>
        </p:nvSpPr>
        <p:spPr>
          <a:xfrm>
            <a:off x="0" y="5412271"/>
            <a:ext cx="12260336" cy="102319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latin typeface="Biome" panose="020B0503030204020804" pitchFamily="34" charset="0"/>
                <a:cs typeface="Biome" panose="020B0503030204020804" pitchFamily="34" charset="0"/>
              </a:rPr>
              <a:t>Cosas que tener en mente antes de empezar</a:t>
            </a:r>
          </a:p>
          <a:p>
            <a:r>
              <a:rPr lang="es-ES" sz="2800" dirty="0">
                <a:latin typeface="Biome" panose="020B0503030204020804" pitchFamily="34" charset="0"/>
                <a:cs typeface="Biome" panose="020B0503030204020804" pitchFamily="34" charset="0"/>
              </a:rPr>
              <a:t>La mejor forma sería ponerse a cacharrear…</a:t>
            </a:r>
          </a:p>
        </p:txBody>
      </p:sp>
    </p:spTree>
    <p:extLst>
      <p:ext uri="{BB962C8B-B14F-4D97-AF65-F5344CB8AC3E}">
        <p14:creationId xmlns:p14="http://schemas.microsoft.com/office/powerpoint/2010/main" val="32556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room with tables and chairs&#10;&#10;Description automatically generated with medium confidence">
            <a:extLst>
              <a:ext uri="{FF2B5EF4-FFF2-40B4-BE49-F238E27FC236}">
                <a16:creationId xmlns:a16="http://schemas.microsoft.com/office/drawing/2014/main" id="{58009D62-BB6C-480A-A7DB-3F71ECCD563C}"/>
              </a:ext>
            </a:extLst>
          </p:cNvPr>
          <p:cNvPicPr>
            <a:picLocks noChangeAspect="1"/>
          </p:cNvPicPr>
          <p:nvPr/>
        </p:nvPicPr>
        <p:blipFill rotWithShape="1">
          <a:blip r:embed="rId4">
            <a:alphaModFix amt="35000"/>
          </a:blip>
          <a:srcRect t="15292" b="438"/>
          <a:stretch/>
        </p:blipFill>
        <p:spPr>
          <a:xfrm>
            <a:off x="20" y="10"/>
            <a:ext cx="12191980" cy="6857990"/>
          </a:xfrm>
          <a:prstGeom prst="rect">
            <a:avLst/>
          </a:prstGeom>
        </p:spPr>
      </p:pic>
      <p:sp>
        <p:nvSpPr>
          <p:cNvPr id="2" name="Title 1">
            <a:extLst>
              <a:ext uri="{FF2B5EF4-FFF2-40B4-BE49-F238E27FC236}">
                <a16:creationId xmlns:a16="http://schemas.microsoft.com/office/drawing/2014/main" id="{F8E084C0-E76E-4283-9426-3A0734E61921}"/>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latin typeface="Biome" panose="020B0503030204020804" pitchFamily="34" charset="0"/>
                <a:cs typeface="Biome" panose="020B0503030204020804" pitchFamily="34" charset="0"/>
              </a:rPr>
              <a:t>Step 1: </a:t>
            </a:r>
            <a:r>
              <a:rPr lang="en-US" sz="5400" dirty="0" err="1">
                <a:latin typeface="Biome" panose="020B0503030204020804" pitchFamily="34" charset="0"/>
                <a:cs typeface="Biome" panose="020B0503030204020804" pitchFamily="34" charset="0"/>
              </a:rPr>
              <a:t>Investigar</a:t>
            </a:r>
            <a:endParaRPr lang="en-US" sz="5400" dirty="0">
              <a:latin typeface="Biome" panose="020B0503030204020804" pitchFamily="34" charset="0"/>
              <a:cs typeface="Biome" panose="020B0503030204020804" pitchFamily="34" charset="0"/>
            </a:endParaRPr>
          </a:p>
        </p:txBody>
      </p:sp>
      <p:pic>
        <p:nvPicPr>
          <p:cNvPr id="15" name="Picture 2" descr="CREA – Club de Robótica, Electrónica y Automática">
            <a:extLst>
              <a:ext uri="{FF2B5EF4-FFF2-40B4-BE49-F238E27FC236}">
                <a16:creationId xmlns:a16="http://schemas.microsoft.com/office/drawing/2014/main" id="{86E53014-90D0-4052-8213-7547C96A82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FB11B35-3412-42A0-BC9F-39961192FA17}"/>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7" name="Title 1">
            <a:extLst>
              <a:ext uri="{FF2B5EF4-FFF2-40B4-BE49-F238E27FC236}">
                <a16:creationId xmlns:a16="http://schemas.microsoft.com/office/drawing/2014/main" id="{F092F6C3-0F9F-4DFA-AE5F-635299D53A78}"/>
              </a:ext>
            </a:extLst>
          </p:cNvPr>
          <p:cNvSpPr txBox="1">
            <a:spLocks/>
          </p:cNvSpPr>
          <p:nvPr/>
        </p:nvSpPr>
        <p:spPr>
          <a:xfrm>
            <a:off x="0" y="4295425"/>
            <a:ext cx="12260336" cy="1828801"/>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latin typeface="Biome" panose="020B0503030204020804" pitchFamily="34" charset="0"/>
                <a:cs typeface="Biome" panose="020B0503030204020804" pitchFamily="34" charset="0"/>
              </a:rPr>
              <a:t>Referencias, libros, …</a:t>
            </a:r>
          </a:p>
          <a:p>
            <a:r>
              <a:rPr lang="es-ES" sz="2800" dirty="0">
                <a:latin typeface="Biome" panose="020B0503030204020804" pitchFamily="34" charset="0"/>
                <a:cs typeface="Biome" panose="020B0503030204020804" pitchFamily="34" charset="0"/>
              </a:rPr>
              <a:t>¿de donde sacamos nuestra primera referencia? </a:t>
            </a:r>
          </a:p>
        </p:txBody>
      </p:sp>
    </p:spTree>
    <p:extLst>
      <p:ext uri="{BB962C8B-B14F-4D97-AF65-F5344CB8AC3E}">
        <p14:creationId xmlns:p14="http://schemas.microsoft.com/office/powerpoint/2010/main" val="48629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170" name="Picture 2" descr="human reproductive system | Definition, Diagram &amp;amp; Facts | Britannica">
            <a:extLst>
              <a:ext uri="{FF2B5EF4-FFF2-40B4-BE49-F238E27FC236}">
                <a16:creationId xmlns:a16="http://schemas.microsoft.com/office/drawing/2014/main" id="{F5F06A69-1FB2-413F-BE2E-9BE5077CA7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1" r="20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0463909-013F-404F-A1EB-5EF9878AE0FB}"/>
              </a:ext>
            </a:extLst>
          </p:cNvPr>
          <p:cNvSpPr>
            <a:spLocks noGrp="1"/>
          </p:cNvSpPr>
          <p:nvPr>
            <p:ph type="title"/>
          </p:nvPr>
        </p:nvSpPr>
        <p:spPr>
          <a:xfrm>
            <a:off x="690036" y="2233813"/>
            <a:ext cx="3503122" cy="2287229"/>
          </a:xfrm>
        </p:spPr>
        <p:txBody>
          <a:bodyPr vert="horz" lIns="91440" tIns="45720" rIns="91440" bIns="45720" rtlCol="0" anchor="b">
            <a:normAutofit/>
          </a:bodyPr>
          <a:lstStyle/>
          <a:p>
            <a:pPr algn="l"/>
            <a:r>
              <a:rPr lang="en-US" sz="4400" dirty="0">
                <a:latin typeface="Biome" panose="020B0503030204020804" pitchFamily="34" charset="0"/>
                <a:cs typeface="Biome" panose="020B0503030204020804" pitchFamily="34" charset="0"/>
              </a:rPr>
              <a:t>Ante la </a:t>
            </a:r>
            <a:r>
              <a:rPr lang="en-US" sz="4400" dirty="0" err="1">
                <a:latin typeface="Biome" panose="020B0503030204020804" pitchFamily="34" charset="0"/>
                <a:cs typeface="Biome" panose="020B0503030204020804" pitchFamily="34" charset="0"/>
              </a:rPr>
              <a:t>duda</a:t>
            </a:r>
            <a:r>
              <a:rPr lang="en-US" sz="4400" dirty="0">
                <a:latin typeface="Biome" panose="020B0503030204020804" pitchFamily="34" charset="0"/>
                <a:cs typeface="Biome" panose="020B0503030204020804" pitchFamily="34" charset="0"/>
              </a:rPr>
              <a:t>, </a:t>
            </a:r>
            <a:br>
              <a:rPr lang="en-US" sz="4400" dirty="0">
                <a:latin typeface="Biome" panose="020B0503030204020804" pitchFamily="34" charset="0"/>
                <a:cs typeface="Biome" panose="020B0503030204020804" pitchFamily="34" charset="0"/>
              </a:rPr>
            </a:br>
            <a:r>
              <a:rPr lang="en-US" sz="4400" dirty="0" err="1">
                <a:latin typeface="Biome" panose="020B0503030204020804" pitchFamily="34" charset="0"/>
                <a:cs typeface="Biome" panose="020B0503030204020804" pitchFamily="34" charset="0"/>
              </a:rPr>
              <a:t>Biología</a:t>
            </a:r>
            <a:endParaRPr lang="en-US" sz="4400" dirty="0">
              <a:latin typeface="Biome" panose="020B0503030204020804" pitchFamily="34" charset="0"/>
              <a:cs typeface="Biome" panose="020B0503030204020804" pitchFamily="34" charset="0"/>
            </a:endParaRPr>
          </a:p>
        </p:txBody>
      </p:sp>
      <p:pic>
        <p:nvPicPr>
          <p:cNvPr id="18" name="Picture 2" descr="CREA – Club de Robótica, Electrónica y Automática">
            <a:extLst>
              <a:ext uri="{FF2B5EF4-FFF2-40B4-BE49-F238E27FC236}">
                <a16:creationId xmlns:a16="http://schemas.microsoft.com/office/drawing/2014/main" id="{05E3B2F7-D32B-4377-ACC1-E41C713080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5878053"/>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067E3A2-D8A3-4596-AD57-4D73727C2FEC}"/>
              </a:ext>
            </a:extLst>
          </p:cNvPr>
          <p:cNvPicPr>
            <a:picLocks noChangeAspect="1"/>
          </p:cNvPicPr>
          <p:nvPr/>
        </p:nvPicPr>
        <p:blipFill>
          <a:blip r:embed="rId6"/>
          <a:srcRect l="5194" r="5194"/>
          <a:stretch/>
        </p:blipFill>
        <p:spPr>
          <a:xfrm>
            <a:off x="10731525" y="5740833"/>
            <a:ext cx="1615707" cy="1023193"/>
          </a:xfrm>
          <a:prstGeom prst="rect">
            <a:avLst/>
          </a:prstGeom>
        </p:spPr>
      </p:pic>
    </p:spTree>
    <p:extLst>
      <p:ext uri="{BB962C8B-B14F-4D97-AF65-F5344CB8AC3E}">
        <p14:creationId xmlns:p14="http://schemas.microsoft.com/office/powerpoint/2010/main" val="88363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170" name="Picture 2" descr="human reproductive system | Definition, Diagram &amp;amp; Facts | Britannica">
            <a:extLst>
              <a:ext uri="{FF2B5EF4-FFF2-40B4-BE49-F238E27FC236}">
                <a16:creationId xmlns:a16="http://schemas.microsoft.com/office/drawing/2014/main" id="{F5F06A69-1FB2-413F-BE2E-9BE5077CA7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1" r="20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0463909-013F-404F-A1EB-5EF9878AE0FB}"/>
              </a:ext>
            </a:extLst>
          </p:cNvPr>
          <p:cNvSpPr>
            <a:spLocks noGrp="1"/>
          </p:cNvSpPr>
          <p:nvPr>
            <p:ph type="title"/>
          </p:nvPr>
        </p:nvSpPr>
        <p:spPr>
          <a:xfrm>
            <a:off x="211540" y="1400423"/>
            <a:ext cx="4231218" cy="3710608"/>
          </a:xfrm>
        </p:spPr>
        <p:txBody>
          <a:bodyPr vert="horz" lIns="91440" tIns="45720" rIns="91440" bIns="45720" rtlCol="0" anchor="b">
            <a:noAutofit/>
          </a:bodyPr>
          <a:lstStyle/>
          <a:p>
            <a:r>
              <a:rPr lang="en-US" sz="2800" dirty="0">
                <a:latin typeface="Biome" panose="020B0503030204020804" pitchFamily="34" charset="0"/>
                <a:cs typeface="Biome" panose="020B0503030204020804" pitchFamily="34" charset="0"/>
              </a:rPr>
              <a:t>¡</a:t>
            </a:r>
            <a:r>
              <a:rPr lang="en-US" sz="2800" dirty="0" err="1">
                <a:latin typeface="Biome" panose="020B0503030204020804" pitchFamily="34" charset="0"/>
                <a:cs typeface="Biome" panose="020B0503030204020804" pitchFamily="34" charset="0"/>
              </a:rPr>
              <a:t>Estáis</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encerrados</a:t>
            </a:r>
            <a:r>
              <a:rPr lang="en-US" sz="2800" dirty="0">
                <a:latin typeface="Biome" panose="020B0503030204020804" pitchFamily="34" charset="0"/>
                <a:cs typeface="Biome" panose="020B0503030204020804" pitchFamily="34" charset="0"/>
              </a:rPr>
              <a:t>!</a:t>
            </a:r>
            <a:br>
              <a:rPr lang="en-US" sz="2800" dirty="0">
                <a:latin typeface="Biome" panose="020B0503030204020804" pitchFamily="34" charset="0"/>
                <a:cs typeface="Biome" panose="020B0503030204020804" pitchFamily="34" charset="0"/>
              </a:rPr>
            </a:br>
            <a:br>
              <a:rPr lang="en-US" sz="2800" dirty="0">
                <a:latin typeface="Biome" panose="020B0503030204020804" pitchFamily="34" charset="0"/>
                <a:cs typeface="Biome" panose="020B0503030204020804" pitchFamily="34" charset="0"/>
              </a:rPr>
            </a:br>
            <a:r>
              <a:rPr lang="en-US" sz="2800" dirty="0">
                <a:latin typeface="Biome" panose="020B0503030204020804" pitchFamily="34" charset="0"/>
                <a:cs typeface="Biome" panose="020B0503030204020804" pitchFamily="34" charset="0"/>
              </a:rPr>
              <a:t>Nada </a:t>
            </a:r>
            <a:r>
              <a:rPr lang="en-US" sz="2800" dirty="0" err="1">
                <a:latin typeface="Biome" panose="020B0503030204020804" pitchFamily="34" charset="0"/>
                <a:cs typeface="Biome" panose="020B0503030204020804" pitchFamily="34" charset="0"/>
              </a:rPr>
              <a:t>Extremo</a:t>
            </a:r>
            <a:br>
              <a:rPr lang="en-US" sz="2800" dirty="0">
                <a:latin typeface="Biome" panose="020B0503030204020804" pitchFamily="34" charset="0"/>
                <a:cs typeface="Biome" panose="020B0503030204020804" pitchFamily="34" charset="0"/>
              </a:rPr>
            </a:br>
            <a:br>
              <a:rPr lang="en-US" sz="2800" dirty="0">
                <a:latin typeface="Biome" panose="020B0503030204020804" pitchFamily="34" charset="0"/>
                <a:cs typeface="Biome" panose="020B0503030204020804" pitchFamily="34" charset="0"/>
              </a:rPr>
            </a:br>
            <a:r>
              <a:rPr lang="en-US" sz="2800" dirty="0" err="1">
                <a:latin typeface="Biome" panose="020B0503030204020804" pitchFamily="34" charset="0"/>
                <a:cs typeface="Biome" panose="020B0503030204020804" pitchFamily="34" charset="0"/>
              </a:rPr>
              <a:t>Diseño</a:t>
            </a:r>
            <a:r>
              <a:rPr lang="en-US" sz="2800" dirty="0">
                <a:latin typeface="Biome" panose="020B0503030204020804" pitchFamily="34" charset="0"/>
                <a:cs typeface="Biome" panose="020B0503030204020804" pitchFamily="34" charset="0"/>
              </a:rPr>
              <a:t> incremental</a:t>
            </a:r>
            <a:br>
              <a:rPr lang="en-US" sz="2800" dirty="0">
                <a:latin typeface="Biome" panose="020B0503030204020804" pitchFamily="34" charset="0"/>
                <a:cs typeface="Biome" panose="020B0503030204020804" pitchFamily="34" charset="0"/>
              </a:rPr>
            </a:br>
            <a:br>
              <a:rPr lang="en-US" sz="2800" dirty="0">
                <a:latin typeface="Biome" panose="020B0503030204020804" pitchFamily="34" charset="0"/>
                <a:cs typeface="Biome" panose="020B0503030204020804" pitchFamily="34" charset="0"/>
              </a:rPr>
            </a:br>
            <a:r>
              <a:rPr lang="en-US" sz="2800" dirty="0" err="1">
                <a:latin typeface="Biome" panose="020B0503030204020804" pitchFamily="34" charset="0"/>
                <a:cs typeface="Biome" panose="020B0503030204020804" pitchFamily="34" charset="0"/>
              </a:rPr>
              <a:t>Ir</a:t>
            </a:r>
            <a:r>
              <a:rPr lang="en-US" sz="2800" dirty="0">
                <a:latin typeface="Biome" panose="020B0503030204020804" pitchFamily="34" charset="0"/>
                <a:cs typeface="Biome" panose="020B0503030204020804" pitchFamily="34" charset="0"/>
              </a:rPr>
              <a:t> a lo </a:t>
            </a:r>
            <a:r>
              <a:rPr lang="en-US" sz="2800" dirty="0" err="1">
                <a:latin typeface="Biome" panose="020B0503030204020804" pitchFamily="34" charset="0"/>
                <a:cs typeface="Biome" panose="020B0503030204020804" pitchFamily="34" charset="0"/>
              </a:rPr>
              <a:t>básico</a:t>
            </a:r>
            <a:br>
              <a:rPr lang="en-US" sz="2800" dirty="0">
                <a:latin typeface="Biome" panose="020B0503030204020804" pitchFamily="34" charset="0"/>
                <a:cs typeface="Biome" panose="020B0503030204020804" pitchFamily="34" charset="0"/>
              </a:rPr>
            </a:br>
            <a:br>
              <a:rPr lang="en-US" sz="2800" dirty="0">
                <a:latin typeface="Biome" panose="020B0503030204020804" pitchFamily="34" charset="0"/>
                <a:cs typeface="Biome" panose="020B0503030204020804" pitchFamily="34" charset="0"/>
              </a:rPr>
            </a:br>
            <a:r>
              <a:rPr lang="en-US" sz="2800" dirty="0">
                <a:latin typeface="Biome" panose="020B0503030204020804" pitchFamily="34" charset="0"/>
                <a:cs typeface="Biome" panose="020B0503030204020804" pitchFamily="34" charset="0"/>
              </a:rPr>
              <a:t>¿Ideas?</a:t>
            </a:r>
          </a:p>
        </p:txBody>
      </p:sp>
      <p:pic>
        <p:nvPicPr>
          <p:cNvPr id="18" name="Picture 2" descr="CREA – Club de Robótica, Electrónica y Automática">
            <a:extLst>
              <a:ext uri="{FF2B5EF4-FFF2-40B4-BE49-F238E27FC236}">
                <a16:creationId xmlns:a16="http://schemas.microsoft.com/office/drawing/2014/main" id="{05E3B2F7-D32B-4377-ACC1-E41C713080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5878053"/>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067E3A2-D8A3-4596-AD57-4D73727C2FEC}"/>
              </a:ext>
            </a:extLst>
          </p:cNvPr>
          <p:cNvPicPr>
            <a:picLocks noChangeAspect="1"/>
          </p:cNvPicPr>
          <p:nvPr/>
        </p:nvPicPr>
        <p:blipFill>
          <a:blip r:embed="rId6"/>
          <a:srcRect l="5194" r="5194"/>
          <a:stretch/>
        </p:blipFill>
        <p:spPr>
          <a:xfrm>
            <a:off x="10731525" y="5740833"/>
            <a:ext cx="1615707" cy="1023193"/>
          </a:xfrm>
          <a:prstGeom prst="rect">
            <a:avLst/>
          </a:prstGeom>
        </p:spPr>
      </p:pic>
      <p:pic>
        <p:nvPicPr>
          <p:cNvPr id="3" name="Picture 2" descr="Como se hace la morcilla de Burgos">
            <a:extLst>
              <a:ext uri="{FF2B5EF4-FFF2-40B4-BE49-F238E27FC236}">
                <a16:creationId xmlns:a16="http://schemas.microsoft.com/office/drawing/2014/main" id="{61428A47-27CF-785F-118F-B8AEDEF03E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0614" y="4199631"/>
            <a:ext cx="4230771" cy="228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48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196" name="Rectangle 134">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D1C76C5-3CE0-4AF7-AD4F-0A43708C4A28}"/>
              </a:ext>
            </a:extLst>
          </p:cNvPr>
          <p:cNvSpPr>
            <a:spLocks noGrp="1"/>
          </p:cNvSpPr>
          <p:nvPr>
            <p:ph type="title"/>
          </p:nvPr>
        </p:nvSpPr>
        <p:spPr>
          <a:xfrm>
            <a:off x="534523" y="4725232"/>
            <a:ext cx="11383617" cy="1088336"/>
          </a:xfrm>
        </p:spPr>
        <p:txBody>
          <a:bodyPr vert="horz" lIns="91440" tIns="45720" rIns="91440" bIns="45720" rtlCol="0" anchor="b">
            <a:noAutofit/>
          </a:bodyPr>
          <a:lstStyle/>
          <a:p>
            <a:r>
              <a:rPr lang="en-US" sz="3600" dirty="0">
                <a:latin typeface="Biome" panose="020B0503030204020804" pitchFamily="34" charset="0"/>
                <a:cs typeface="Biome" panose="020B0503030204020804" pitchFamily="34" charset="0"/>
              </a:rPr>
              <a:t>¿</a:t>
            </a:r>
            <a:r>
              <a:rPr lang="en-US" sz="3600" dirty="0" err="1">
                <a:latin typeface="Biome" panose="020B0503030204020804" pitchFamily="34" charset="0"/>
                <a:cs typeface="Biome" panose="020B0503030204020804" pitchFamily="34" charset="0"/>
              </a:rPr>
              <a:t>Qué</a:t>
            </a:r>
            <a:r>
              <a:rPr lang="en-US" sz="3600" dirty="0">
                <a:latin typeface="Biome" panose="020B0503030204020804" pitchFamily="34" charset="0"/>
                <a:cs typeface="Biome" panose="020B0503030204020804" pitchFamily="34" charset="0"/>
              </a:rPr>
              <a:t> Podemos </a:t>
            </a:r>
            <a:r>
              <a:rPr lang="en-US" sz="3600" dirty="0" err="1">
                <a:latin typeface="Biome" panose="020B0503030204020804" pitchFamily="34" charset="0"/>
                <a:cs typeface="Biome" panose="020B0503030204020804" pitchFamily="34" charset="0"/>
              </a:rPr>
              <a:t>emular</a:t>
            </a:r>
            <a:r>
              <a:rPr lang="en-US" sz="3600" dirty="0">
                <a:latin typeface="Biome" panose="020B0503030204020804" pitchFamily="34" charset="0"/>
                <a:cs typeface="Biome" panose="020B0503030204020804" pitchFamily="34" charset="0"/>
              </a:rPr>
              <a:t>? ¿</a:t>
            </a:r>
            <a:r>
              <a:rPr lang="en-US" sz="3600" dirty="0" err="1">
                <a:latin typeface="Biome" panose="020B0503030204020804" pitchFamily="34" charset="0"/>
                <a:cs typeface="Biome" panose="020B0503030204020804" pitchFamily="34" charset="0"/>
              </a:rPr>
              <a:t>Qué</a:t>
            </a:r>
            <a:r>
              <a:rPr lang="en-US" sz="3600" dirty="0">
                <a:latin typeface="Biome" panose="020B0503030204020804" pitchFamily="34" charset="0"/>
                <a:cs typeface="Biome" panose="020B0503030204020804" pitchFamily="34" charset="0"/>
              </a:rPr>
              <a:t> Podemos </a:t>
            </a:r>
            <a:r>
              <a:rPr lang="en-US" sz="3600" dirty="0" err="1">
                <a:latin typeface="Biome" panose="020B0503030204020804" pitchFamily="34" charset="0"/>
                <a:cs typeface="Biome" panose="020B0503030204020804" pitchFamily="34" charset="0"/>
              </a:rPr>
              <a:t>mejorar</a:t>
            </a:r>
            <a:r>
              <a:rPr lang="en-US" sz="3600" dirty="0">
                <a:latin typeface="Biome" panose="020B0503030204020804" pitchFamily="34" charset="0"/>
                <a:cs typeface="Biome" panose="020B0503030204020804" pitchFamily="34" charset="0"/>
              </a:rPr>
              <a:t>?</a:t>
            </a:r>
            <a:br>
              <a:rPr lang="en-US" sz="3600" dirty="0">
                <a:latin typeface="Biome" panose="020B0503030204020804" pitchFamily="34" charset="0"/>
                <a:cs typeface="Biome" panose="020B0503030204020804" pitchFamily="34" charset="0"/>
              </a:rPr>
            </a:br>
            <a:r>
              <a:rPr lang="en-US" sz="2400" dirty="0">
                <a:latin typeface="Biome" panose="020B0503030204020804" pitchFamily="34" charset="0"/>
                <a:cs typeface="Biome" panose="020B0503030204020804" pitchFamily="34" charset="0"/>
              </a:rPr>
              <a:t>Hay </a:t>
            </a:r>
            <a:r>
              <a:rPr lang="en-US" sz="2400" dirty="0" err="1">
                <a:latin typeface="Biome" panose="020B0503030204020804" pitchFamily="34" charset="0"/>
                <a:cs typeface="Biome" panose="020B0503030204020804" pitchFamily="34" charset="0"/>
              </a:rPr>
              <a:t>una</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respuesta</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correcta</a:t>
            </a:r>
            <a:r>
              <a:rPr lang="en-US" sz="2400" dirty="0">
                <a:latin typeface="Biome" panose="020B0503030204020804" pitchFamily="34" charset="0"/>
                <a:cs typeface="Biome" panose="020B0503030204020804" pitchFamily="34" charset="0"/>
              </a:rPr>
              <a:t>: 42.</a:t>
            </a:r>
            <a:br>
              <a:rPr lang="en-US" sz="2400" dirty="0">
                <a:latin typeface="Biome" panose="020B0503030204020804" pitchFamily="34" charset="0"/>
                <a:cs typeface="Biome" panose="020B0503030204020804" pitchFamily="34" charset="0"/>
              </a:rPr>
            </a:br>
            <a:r>
              <a:rPr lang="en-US" sz="1600" dirty="0">
                <a:latin typeface="Biome" panose="020B0503030204020804" pitchFamily="34" charset="0"/>
                <a:cs typeface="Biome" panose="020B0503030204020804" pitchFamily="34" charset="0"/>
              </a:rPr>
              <a:t>(</a:t>
            </a:r>
            <a:r>
              <a:rPr lang="en-US" sz="1600" dirty="0" err="1">
                <a:latin typeface="Biome" panose="020B0503030204020804" pitchFamily="34" charset="0"/>
                <a:cs typeface="Biome" panose="020B0503030204020804" pitchFamily="34" charset="0"/>
              </a:rPr>
              <a:t>Piruleta</a:t>
            </a:r>
            <a:r>
              <a:rPr lang="en-US" sz="1600" dirty="0">
                <a:latin typeface="Biome" panose="020B0503030204020804" pitchFamily="34" charset="0"/>
                <a:cs typeface="Biome" panose="020B0503030204020804" pitchFamily="34" charset="0"/>
              </a:rPr>
              <a:t> para </a:t>
            </a:r>
            <a:r>
              <a:rPr lang="en-US" sz="1600" dirty="0" err="1">
                <a:latin typeface="Biome" panose="020B0503030204020804" pitchFamily="34" charset="0"/>
                <a:cs typeface="Biome" panose="020B0503030204020804" pitchFamily="34" charset="0"/>
              </a:rPr>
              <a:t>quien</a:t>
            </a:r>
            <a:r>
              <a:rPr lang="en-US" sz="1600" dirty="0">
                <a:latin typeface="Biome" panose="020B0503030204020804" pitchFamily="34" charset="0"/>
                <a:cs typeface="Biome" panose="020B0503030204020804" pitchFamily="34" charset="0"/>
              </a:rPr>
              <a:t> me </a:t>
            </a:r>
            <a:r>
              <a:rPr lang="en-US" sz="1600" dirty="0" err="1">
                <a:latin typeface="Biome" panose="020B0503030204020804" pitchFamily="34" charset="0"/>
                <a:cs typeface="Biome" panose="020B0503030204020804" pitchFamily="34" charset="0"/>
              </a:rPr>
              <a:t>diga</a:t>
            </a:r>
            <a:r>
              <a:rPr lang="en-US" sz="1600" dirty="0">
                <a:latin typeface="Biome" panose="020B0503030204020804" pitchFamily="34" charset="0"/>
                <a:cs typeface="Biome" panose="020B0503030204020804" pitchFamily="34" charset="0"/>
              </a:rPr>
              <a:t> de </a:t>
            </a:r>
            <a:r>
              <a:rPr lang="en-US" sz="1600" dirty="0" err="1">
                <a:latin typeface="Biome" panose="020B0503030204020804" pitchFamily="34" charset="0"/>
                <a:cs typeface="Biome" panose="020B0503030204020804" pitchFamily="34" charset="0"/>
              </a:rPr>
              <a:t>donde</a:t>
            </a:r>
            <a:r>
              <a:rPr lang="en-US" sz="1600" dirty="0">
                <a:latin typeface="Biome" panose="020B0503030204020804" pitchFamily="34" charset="0"/>
                <a:cs typeface="Biome" panose="020B0503030204020804" pitchFamily="34" charset="0"/>
              </a:rPr>
              <a:t> </a:t>
            </a:r>
            <a:r>
              <a:rPr lang="en-US" sz="1600" dirty="0" err="1">
                <a:latin typeface="Biome" panose="020B0503030204020804" pitchFamily="34" charset="0"/>
                <a:cs typeface="Biome" panose="020B0503030204020804" pitchFamily="34" charset="0"/>
              </a:rPr>
              <a:t>viene</a:t>
            </a:r>
            <a:r>
              <a:rPr lang="en-US" sz="1600" dirty="0">
                <a:latin typeface="Biome" panose="020B0503030204020804" pitchFamily="34" charset="0"/>
                <a:cs typeface="Biome" panose="020B0503030204020804" pitchFamily="34" charset="0"/>
              </a:rPr>
              <a:t> </a:t>
            </a:r>
            <a:r>
              <a:rPr lang="en-US" sz="1600" dirty="0" err="1">
                <a:latin typeface="Biome" panose="020B0503030204020804" pitchFamily="34" charset="0"/>
                <a:cs typeface="Biome" panose="020B0503030204020804" pitchFamily="34" charset="0"/>
              </a:rPr>
              <a:t>esta</a:t>
            </a:r>
            <a:r>
              <a:rPr lang="en-US" sz="1600" dirty="0">
                <a:latin typeface="Biome" panose="020B0503030204020804" pitchFamily="34" charset="0"/>
                <a:cs typeface="Biome" panose="020B0503030204020804" pitchFamily="34" charset="0"/>
              </a:rPr>
              <a:t> </a:t>
            </a:r>
            <a:r>
              <a:rPr lang="en-US" sz="1600" dirty="0" err="1">
                <a:latin typeface="Biome" panose="020B0503030204020804" pitchFamily="34" charset="0"/>
                <a:cs typeface="Biome" panose="020B0503030204020804" pitchFamily="34" charset="0"/>
              </a:rPr>
              <a:t>respuesta</a:t>
            </a:r>
            <a:r>
              <a:rPr lang="en-US" sz="1600" dirty="0">
                <a:latin typeface="Biome" panose="020B0503030204020804" pitchFamily="34" charset="0"/>
                <a:cs typeface="Biome" panose="020B0503030204020804" pitchFamily="34" charset="0"/>
              </a:rPr>
              <a:t>)</a:t>
            </a:r>
            <a:endParaRPr lang="en-US" sz="3600" dirty="0">
              <a:latin typeface="Biome" panose="020B0503030204020804" pitchFamily="34" charset="0"/>
              <a:cs typeface="Biome" panose="020B0503030204020804" pitchFamily="34" charset="0"/>
            </a:endParaRPr>
          </a:p>
        </p:txBody>
      </p:sp>
      <p:pic>
        <p:nvPicPr>
          <p:cNvPr id="8197" name="Picture 136">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8194" name="Picture 2">
            <a:extLst>
              <a:ext uri="{FF2B5EF4-FFF2-40B4-BE49-F238E27FC236}">
                <a16:creationId xmlns:a16="http://schemas.microsoft.com/office/drawing/2014/main" id="{E611412A-7524-4531-B501-5364386C537F}"/>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6" t="33096" r="-7" b="3061"/>
          <a:stretch/>
        </p:blipFill>
        <p:spPr bwMode="auto">
          <a:xfrm>
            <a:off x="0" y="-1"/>
            <a:ext cx="12198915" cy="43222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 – Club de Robótica, Electrónica y Automática">
            <a:extLst>
              <a:ext uri="{FF2B5EF4-FFF2-40B4-BE49-F238E27FC236}">
                <a16:creationId xmlns:a16="http://schemas.microsoft.com/office/drawing/2014/main" id="{9F8421EE-20D0-4A6E-AFA4-CD3BB931D3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5954C6F-C8E2-4AFA-8486-6B72E647C7CA}"/>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823548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81038-12A7-4DAC-AE38-250494E03376}"/>
              </a:ext>
            </a:extLst>
          </p:cNvPr>
          <p:cNvSpPr>
            <a:spLocks noGrp="1"/>
          </p:cNvSpPr>
          <p:nvPr>
            <p:ph type="title"/>
          </p:nvPr>
        </p:nvSpPr>
        <p:spPr>
          <a:xfrm>
            <a:off x="913795" y="963506"/>
            <a:ext cx="3740815" cy="4827693"/>
          </a:xfrm>
        </p:spPr>
        <p:txBody>
          <a:bodyPr>
            <a:normAutofit/>
          </a:bodyPr>
          <a:lstStyle/>
          <a:p>
            <a:pPr algn="r"/>
            <a:r>
              <a:rPr lang="es-ES" dirty="0">
                <a:latin typeface="Biome" panose="020B0503030204020804" pitchFamily="34" charset="0"/>
                <a:cs typeface="Biome" panose="020B0503030204020804" pitchFamily="34" charset="0"/>
              </a:rPr>
              <a:t>Manos a la obra</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C2DA6E-138F-460B-A87B-59112B75DDC4}"/>
              </a:ext>
            </a:extLst>
          </p:cNvPr>
          <p:cNvSpPr>
            <a:spLocks noGrp="1"/>
          </p:cNvSpPr>
          <p:nvPr>
            <p:ph idx="1"/>
          </p:nvPr>
        </p:nvSpPr>
        <p:spPr>
          <a:xfrm>
            <a:off x="5307765" y="963507"/>
            <a:ext cx="3633035" cy="4827694"/>
          </a:xfrm>
          <a:effectLst/>
        </p:spPr>
        <p:txBody>
          <a:bodyPr anchor="ctr">
            <a:normAutofit/>
          </a:bodyPr>
          <a:lstStyle/>
          <a:p>
            <a:r>
              <a:rPr lang="es-ES" dirty="0">
                <a:solidFill>
                  <a:schemeClr val="tx1"/>
                </a:solidFill>
                <a:latin typeface="Biome" panose="020B0503030204020804" pitchFamily="34" charset="0"/>
                <a:cs typeface="Biome" panose="020B0503030204020804" pitchFamily="34" charset="0"/>
              </a:rPr>
              <a:t>Emulación</a:t>
            </a:r>
          </a:p>
          <a:p>
            <a:pPr lvl="1"/>
            <a:r>
              <a:rPr lang="es-ES" dirty="0">
                <a:solidFill>
                  <a:schemeClr val="tx1"/>
                </a:solidFill>
                <a:latin typeface="Biome" panose="020B0503030204020804" pitchFamily="34" charset="0"/>
                <a:cs typeface="Biome" panose="020B0503030204020804" pitchFamily="34" charset="0"/>
              </a:rPr>
              <a:t>Pene / Orificio</a:t>
            </a:r>
          </a:p>
          <a:p>
            <a:pPr lvl="1"/>
            <a:r>
              <a:rPr lang="es-ES" dirty="0">
                <a:solidFill>
                  <a:schemeClr val="tx1"/>
                </a:solidFill>
                <a:latin typeface="Biome" panose="020B0503030204020804" pitchFamily="34" charset="0"/>
                <a:cs typeface="Biome" panose="020B0503030204020804" pitchFamily="34" charset="0"/>
              </a:rPr>
              <a:t>Calor</a:t>
            </a:r>
          </a:p>
          <a:p>
            <a:pPr lvl="1"/>
            <a:r>
              <a:rPr lang="es-ES" dirty="0">
                <a:solidFill>
                  <a:schemeClr val="tx1"/>
                </a:solidFill>
                <a:latin typeface="Biome" panose="020B0503030204020804" pitchFamily="34" charset="0"/>
                <a:cs typeface="Biome" panose="020B0503030204020804" pitchFamily="34" charset="0"/>
              </a:rPr>
              <a:t>Tamaño</a:t>
            </a:r>
          </a:p>
          <a:p>
            <a:pPr lvl="1"/>
            <a:r>
              <a:rPr lang="es-ES" dirty="0">
                <a:solidFill>
                  <a:schemeClr val="tx1"/>
                </a:solidFill>
                <a:latin typeface="Biome" panose="020B0503030204020804" pitchFamily="34" charset="0"/>
                <a:cs typeface="Biome" panose="020B0503030204020804" pitchFamily="34" charset="0"/>
              </a:rPr>
              <a:t>Eyaculación</a:t>
            </a:r>
          </a:p>
          <a:p>
            <a:pPr lvl="1"/>
            <a:r>
              <a:rPr lang="es-ES" dirty="0">
                <a:solidFill>
                  <a:schemeClr val="tx1"/>
                </a:solidFill>
                <a:latin typeface="Biome" panose="020B0503030204020804" pitchFamily="34" charset="0"/>
                <a:cs typeface="Biome" panose="020B0503030204020804" pitchFamily="34" charset="0"/>
              </a:rPr>
              <a:t>Lubricación</a:t>
            </a:r>
          </a:p>
          <a:p>
            <a:pPr lvl="1"/>
            <a:r>
              <a:rPr lang="es-ES" dirty="0">
                <a:solidFill>
                  <a:schemeClr val="tx1"/>
                </a:solidFill>
                <a:latin typeface="Biome" panose="020B0503030204020804" pitchFamily="34" charset="0"/>
                <a:cs typeface="Biome" panose="020B0503030204020804" pitchFamily="34" charset="0"/>
              </a:rPr>
              <a:t>…</a:t>
            </a:r>
          </a:p>
        </p:txBody>
      </p:sp>
      <p:sp>
        <p:nvSpPr>
          <p:cNvPr id="9" name="Content Placeholder 2">
            <a:extLst>
              <a:ext uri="{FF2B5EF4-FFF2-40B4-BE49-F238E27FC236}">
                <a16:creationId xmlns:a16="http://schemas.microsoft.com/office/drawing/2014/main" id="{308B81C6-B7CC-49D2-8CA0-07E088F1F3DB}"/>
              </a:ext>
            </a:extLst>
          </p:cNvPr>
          <p:cNvSpPr txBox="1">
            <a:spLocks/>
          </p:cNvSpPr>
          <p:nvPr/>
        </p:nvSpPr>
        <p:spPr>
          <a:xfrm>
            <a:off x="8271568" y="737441"/>
            <a:ext cx="3633035" cy="4827694"/>
          </a:xfrm>
          <a:prstGeom prst="rect">
            <a:avLst/>
          </a:prstGeom>
          <a:effectLst/>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s-ES" dirty="0">
                <a:solidFill>
                  <a:schemeClr val="tx1"/>
                </a:solidFill>
                <a:latin typeface="Biome" panose="020B0503030204020804" pitchFamily="34" charset="0"/>
                <a:cs typeface="Biome" panose="020B0503030204020804" pitchFamily="34" charset="0"/>
              </a:rPr>
              <a:t>Mejora</a:t>
            </a:r>
          </a:p>
          <a:p>
            <a:pPr lvl="1"/>
            <a:r>
              <a:rPr lang="es-ES" dirty="0">
                <a:solidFill>
                  <a:schemeClr val="tx1"/>
                </a:solidFill>
                <a:latin typeface="Biome" panose="020B0503030204020804" pitchFamily="34" charset="0"/>
                <a:cs typeface="Biome" panose="020B0503030204020804" pitchFamily="34" charset="0"/>
              </a:rPr>
              <a:t>Duración</a:t>
            </a:r>
          </a:p>
          <a:p>
            <a:pPr lvl="1"/>
            <a:r>
              <a:rPr lang="es-ES" dirty="0">
                <a:solidFill>
                  <a:schemeClr val="tx1"/>
                </a:solidFill>
                <a:latin typeface="Biome" panose="020B0503030204020804" pitchFamily="34" charset="0"/>
                <a:cs typeface="Biome" panose="020B0503030204020804" pitchFamily="34" charset="0"/>
              </a:rPr>
              <a:t>Posibles Sudores</a:t>
            </a:r>
          </a:p>
          <a:p>
            <a:pPr lvl="1"/>
            <a:r>
              <a:rPr lang="es-ES" dirty="0">
                <a:solidFill>
                  <a:schemeClr val="tx1"/>
                </a:solidFill>
                <a:latin typeface="Biome" panose="020B0503030204020804" pitchFamily="34" charset="0"/>
                <a:cs typeface="Biome" panose="020B0503030204020804" pitchFamily="34" charset="0"/>
              </a:rPr>
              <a:t>Posibles Olores</a:t>
            </a:r>
          </a:p>
          <a:p>
            <a:pPr lvl="1"/>
            <a:r>
              <a:rPr lang="es-ES" dirty="0">
                <a:solidFill>
                  <a:schemeClr val="tx1"/>
                </a:solidFill>
                <a:latin typeface="Biome" panose="020B0503030204020804" pitchFamily="34" charset="0"/>
                <a:cs typeface="Biome" panose="020B0503030204020804" pitchFamily="34" charset="0"/>
              </a:rPr>
              <a:t>…</a:t>
            </a:r>
          </a:p>
          <a:p>
            <a:pPr lvl="1"/>
            <a:endParaRPr lang="es-ES" dirty="0">
              <a:solidFill>
                <a:schemeClr val="tx1"/>
              </a:solidFill>
              <a:latin typeface="Biome" panose="020B0503030204020804" pitchFamily="34" charset="0"/>
              <a:cs typeface="Biome" panose="020B0503030204020804" pitchFamily="34" charset="0"/>
            </a:endParaRPr>
          </a:p>
        </p:txBody>
      </p:sp>
      <p:pic>
        <p:nvPicPr>
          <p:cNvPr id="11" name="Picture 2" descr="CREA – Club de Robótica, Electrónica y Automática">
            <a:extLst>
              <a:ext uri="{FF2B5EF4-FFF2-40B4-BE49-F238E27FC236}">
                <a16:creationId xmlns:a16="http://schemas.microsoft.com/office/drawing/2014/main" id="{49657CE8-1DDB-49B6-B590-0ABCF51EFE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5A2A84-E284-42A5-B8E9-ED70A197392E}"/>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816911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Una flecha acertando el centro de una diana">
            <a:extLst>
              <a:ext uri="{FF2B5EF4-FFF2-40B4-BE49-F238E27FC236}">
                <a16:creationId xmlns:a16="http://schemas.microsoft.com/office/drawing/2014/main" id="{736DA02F-85BB-44E0-BDDB-9F1BAF29E9C6}"/>
              </a:ext>
            </a:extLst>
          </p:cNvPr>
          <p:cNvPicPr>
            <a:picLocks noChangeAspect="1"/>
          </p:cNvPicPr>
          <p:nvPr/>
        </p:nvPicPr>
        <p:blipFill rotWithShape="1">
          <a:blip r:embed="rId4"/>
          <a:srcRect t="21766" b="21985"/>
          <a:stretch/>
        </p:blipFill>
        <p:spPr>
          <a:xfrm>
            <a:off x="-3047" y="10"/>
            <a:ext cx="12191999" cy="6857990"/>
          </a:xfrm>
          <a:prstGeom prst="rect">
            <a:avLst/>
          </a:prstGeom>
        </p:spPr>
      </p:pic>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61DF6-CC12-43E6-B864-FEEA7EB83857}"/>
              </a:ext>
            </a:extLst>
          </p:cNvPr>
          <p:cNvSpPr>
            <a:spLocks noGrp="1"/>
          </p:cNvSpPr>
          <p:nvPr>
            <p:ph type="title"/>
          </p:nvPr>
        </p:nvSpPr>
        <p:spPr>
          <a:xfrm>
            <a:off x="321733" y="2306963"/>
            <a:ext cx="11545482" cy="3670255"/>
          </a:xfrm>
        </p:spPr>
        <p:txBody>
          <a:bodyPr vert="horz" lIns="91440" tIns="45720" rIns="91440" bIns="45720" rtlCol="0" anchor="b">
            <a:normAutofit/>
          </a:bodyPr>
          <a:lstStyle/>
          <a:p>
            <a:pPr algn="l"/>
            <a:r>
              <a:rPr lang="en-US" sz="11500" dirty="0">
                <a:solidFill>
                  <a:schemeClr val="tx1"/>
                </a:solidFill>
                <a:latin typeface="Biome" panose="020B0503030204020804" pitchFamily="34" charset="0"/>
                <a:cs typeface="Biome" panose="020B0503030204020804" pitchFamily="34" charset="0"/>
              </a:rPr>
              <a:t>OBJETIVO</a:t>
            </a:r>
          </a:p>
        </p:txBody>
      </p:sp>
      <p:pic>
        <p:nvPicPr>
          <p:cNvPr id="12" name="Picture 2" descr="CREA – Club de Robótica, Electrónica y Automática">
            <a:extLst>
              <a:ext uri="{FF2B5EF4-FFF2-40B4-BE49-F238E27FC236}">
                <a16:creationId xmlns:a16="http://schemas.microsoft.com/office/drawing/2014/main" id="{5A389B45-BE2F-4304-BB27-4FB6CB1C0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B809E65-5EF5-4985-9DC9-2639B43BA7B4}"/>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8" name="Title 1">
            <a:extLst>
              <a:ext uri="{FF2B5EF4-FFF2-40B4-BE49-F238E27FC236}">
                <a16:creationId xmlns:a16="http://schemas.microsoft.com/office/drawing/2014/main" id="{73FF68C4-9529-4AE6-A8F7-7B31009A62C1}"/>
              </a:ext>
            </a:extLst>
          </p:cNvPr>
          <p:cNvSpPr txBox="1">
            <a:spLocks/>
          </p:cNvSpPr>
          <p:nvPr/>
        </p:nvSpPr>
        <p:spPr>
          <a:xfrm>
            <a:off x="8045900" y="130072"/>
            <a:ext cx="5197455" cy="5988983"/>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dirty="0">
                <a:latin typeface="Biome" panose="020B0503030204020804" pitchFamily="34" charset="0"/>
                <a:cs typeface="Biome" panose="020B0503030204020804" pitchFamily="34" charset="0"/>
              </a:rPr>
              <a:t>¿Para quién? </a:t>
            </a:r>
            <a:br>
              <a:rPr lang="es-ES" sz="3600" dirty="0">
                <a:latin typeface="Biome" panose="020B0503030204020804" pitchFamily="34" charset="0"/>
                <a:cs typeface="Biome" panose="020B0503030204020804" pitchFamily="34" charset="0"/>
              </a:rPr>
            </a:br>
            <a:r>
              <a:rPr lang="es-ES" sz="3600" dirty="0">
                <a:latin typeface="Biome" panose="020B0503030204020804" pitchFamily="34" charset="0"/>
                <a:cs typeface="Biome" panose="020B0503030204020804" pitchFamily="34" charset="0"/>
              </a:rPr>
              <a:t>Grupo Sujeto</a:t>
            </a:r>
          </a:p>
          <a:p>
            <a:endParaRPr lang="es-ES" sz="3600" dirty="0">
              <a:latin typeface="Biome" panose="020B0503030204020804" pitchFamily="34" charset="0"/>
              <a:cs typeface="Biome" panose="020B0503030204020804" pitchFamily="34" charset="0"/>
            </a:endParaRPr>
          </a:p>
          <a:p>
            <a:r>
              <a:rPr lang="es-ES" sz="3600" dirty="0">
                <a:latin typeface="Biome" panose="020B0503030204020804" pitchFamily="34" charset="0"/>
                <a:cs typeface="Biome" panose="020B0503030204020804" pitchFamily="34" charset="0"/>
              </a:rPr>
              <a:t>¿Para qué?</a:t>
            </a:r>
          </a:p>
          <a:p>
            <a:r>
              <a:rPr lang="es-ES" sz="3600" dirty="0">
                <a:latin typeface="Biome" panose="020B0503030204020804" pitchFamily="34" charset="0"/>
                <a:cs typeface="Biome" panose="020B0503030204020804" pitchFamily="34" charset="0"/>
              </a:rPr>
              <a:t>Penetración</a:t>
            </a:r>
            <a:br>
              <a:rPr lang="es-ES" sz="3600" dirty="0">
                <a:latin typeface="Biome" panose="020B0503030204020804" pitchFamily="34" charset="0"/>
                <a:cs typeface="Biome" panose="020B0503030204020804" pitchFamily="34" charset="0"/>
              </a:rPr>
            </a:br>
            <a:r>
              <a:rPr lang="es-ES" sz="3600" dirty="0">
                <a:latin typeface="Biome" panose="020B0503030204020804" pitchFamily="34" charset="0"/>
                <a:cs typeface="Biome" panose="020B0503030204020804" pitchFamily="34" charset="0"/>
              </a:rPr>
              <a:t>(Genérico)</a:t>
            </a:r>
          </a:p>
          <a:p>
            <a:endParaRPr lang="es-ES" sz="3600" dirty="0">
              <a:latin typeface="Biome" panose="020B0503030204020804" pitchFamily="34" charset="0"/>
              <a:cs typeface="Biome" panose="020B0503030204020804" pitchFamily="34" charset="0"/>
            </a:endParaRPr>
          </a:p>
          <a:p>
            <a:r>
              <a:rPr lang="es-ES" sz="3600" dirty="0">
                <a:latin typeface="Biome" panose="020B0503030204020804" pitchFamily="34" charset="0"/>
                <a:cs typeface="Biome" panose="020B0503030204020804" pitchFamily="34" charset="0"/>
              </a:rPr>
              <a:t>Sugerencias</a:t>
            </a:r>
          </a:p>
          <a:p>
            <a:endParaRPr lang="es-ES" sz="3600" dirty="0">
              <a:latin typeface="Biome" panose="020B0503030204020804" pitchFamily="34" charset="0"/>
              <a:cs typeface="Biome" panose="020B0503030204020804" pitchFamily="34" charset="0"/>
            </a:endParaRPr>
          </a:p>
          <a:p>
            <a:endParaRPr lang="es-ES" sz="3600" dirty="0">
              <a:latin typeface="Biome" panose="020B0503030204020804" pitchFamily="34" charset="0"/>
              <a:cs typeface="Biome" panose="020B0503030204020804" pitchFamily="34" charset="0"/>
            </a:endParaRPr>
          </a:p>
          <a:p>
            <a:endParaRPr lang="es-ES" sz="3600" dirty="0">
              <a:latin typeface="Biome" panose="020B0503030204020804" pitchFamily="34" charset="0"/>
              <a:cs typeface="Biome" panose="020B0503030204020804" pitchFamily="34" charset="0"/>
            </a:endParaRPr>
          </a:p>
          <a:p>
            <a:endParaRPr lang="es-ES" sz="3600" dirty="0">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38655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C85718A2-327E-C956-B310-32D0029841D9}"/>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72F414-3D4C-F185-DF43-F64E98C9FBE2}"/>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t>¿</a:t>
            </a:r>
            <a:r>
              <a:rPr lang="en-US" sz="4800" dirty="0" err="1"/>
              <a:t>Qué</a:t>
            </a:r>
            <a:r>
              <a:rPr lang="en-US" sz="4800" dirty="0"/>
              <a:t> </a:t>
            </a:r>
            <a:r>
              <a:rPr lang="en-US" sz="4800" dirty="0" err="1"/>
              <a:t>nos</a:t>
            </a:r>
            <a:r>
              <a:rPr lang="en-US" sz="4800" dirty="0"/>
              <a:t> </a:t>
            </a:r>
            <a:r>
              <a:rPr lang="en-US" sz="4800" dirty="0" err="1"/>
              <a:t>diferencia</a:t>
            </a:r>
            <a:r>
              <a:rPr lang="en-US" sz="4800" dirty="0"/>
              <a:t>?</a:t>
            </a:r>
          </a:p>
        </p:txBody>
      </p:sp>
      <p:pic>
        <p:nvPicPr>
          <p:cNvPr id="1035" name="Picture 1034">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1028" name="Picture 4" descr="bonobos chimpanzee - bonobo stock pictures, royalty-free photos &amp; images">
            <a:extLst>
              <a:ext uri="{FF2B5EF4-FFF2-40B4-BE49-F238E27FC236}">
                <a16:creationId xmlns:a16="http://schemas.microsoft.com/office/drawing/2014/main" id="{D054099F-DE87-98DB-679D-9E58497C51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468" y="1153734"/>
            <a:ext cx="3420532" cy="2283205"/>
          </a:xfrm>
          <a:prstGeom prst="rect">
            <a:avLst/>
          </a:prstGeom>
          <a:noFill/>
          <a:extLst>
            <a:ext uri="{909E8E84-426E-40DD-AFC4-6F175D3DCCD1}">
              <a14:hiddenFill xmlns:a14="http://schemas.microsoft.com/office/drawing/2010/main">
                <a:solidFill>
                  <a:srgbClr val="FFFFFF"/>
                </a:solidFill>
              </a14:hiddenFill>
            </a:ext>
          </a:extLst>
        </p:spPr>
      </p:pic>
      <p:cxnSp>
        <p:nvCxnSpPr>
          <p:cNvPr id="1037" name="Straight Connector 1036">
            <a:extLst>
              <a:ext uri="{FF2B5EF4-FFF2-40B4-BE49-F238E27FC236}">
                <a16:creationId xmlns:a16="http://schemas.microsoft.com/office/drawing/2014/main" id="{192F957B-2C9F-4CC8-A7D1-A31731B5F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29179"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6DEF8EC-E11A-D74E-DF43-A7609CEE98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94357" y="997834"/>
            <a:ext cx="3403285" cy="2595004"/>
          </a:xfrm>
          <a:prstGeom prst="rect">
            <a:avLst/>
          </a:prstGeom>
          <a:noFill/>
          <a:extLst>
            <a:ext uri="{909E8E84-426E-40DD-AFC4-6F175D3DCCD1}">
              <a14:hiddenFill xmlns:a14="http://schemas.microsoft.com/office/drawing/2010/main">
                <a:solidFill>
                  <a:srgbClr val="FFFFFF"/>
                </a:solidFill>
              </a14:hiddenFill>
            </a:ext>
          </a:extLst>
        </p:spPr>
      </p:pic>
      <p:cxnSp>
        <p:nvCxnSpPr>
          <p:cNvPr id="1039" name="Straight Connector 1038">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6282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E413E59-C411-680C-41BA-3450F78F961C}"/>
              </a:ext>
            </a:extLst>
          </p:cNvPr>
          <p:cNvPicPr>
            <a:picLocks noChangeAspect="1"/>
          </p:cNvPicPr>
          <p:nvPr/>
        </p:nvPicPr>
        <p:blipFill>
          <a:blip r:embed="rId6"/>
          <a:stretch>
            <a:fillRect/>
          </a:stretch>
        </p:blipFill>
        <p:spPr>
          <a:xfrm>
            <a:off x="8127999" y="962213"/>
            <a:ext cx="4073512" cy="2666246"/>
          </a:xfrm>
          <a:prstGeom prst="rect">
            <a:avLst/>
          </a:prstGeom>
        </p:spPr>
      </p:pic>
      <p:pic>
        <p:nvPicPr>
          <p:cNvPr id="8" name="Picture 2" descr="CREA – Club de Robótica, Electrónica y Automática">
            <a:extLst>
              <a:ext uri="{FF2B5EF4-FFF2-40B4-BE49-F238E27FC236}">
                <a16:creationId xmlns:a16="http://schemas.microsoft.com/office/drawing/2014/main" id="{09226009-5F65-3260-6D26-2C821D68DC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148DE28-637C-9124-D183-0D3C42FDDDE1}"/>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609951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314" name="Picture 2" descr="Penis: 20 Different Types, Shapes, and Things to Know">
            <a:extLst>
              <a:ext uri="{FF2B5EF4-FFF2-40B4-BE49-F238E27FC236}">
                <a16:creationId xmlns:a16="http://schemas.microsoft.com/office/drawing/2014/main" id="{DC89CA0D-E82E-480B-9C3E-9DFB1BBC4F8F}"/>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368" r="6742"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EF716D4-2AD0-40CB-9C5D-F957E8992429}"/>
              </a:ext>
            </a:extLst>
          </p:cNvPr>
          <p:cNvSpPr>
            <a:spLocks noGrp="1"/>
          </p:cNvSpPr>
          <p:nvPr>
            <p:ph type="title"/>
          </p:nvPr>
        </p:nvSpPr>
        <p:spPr>
          <a:xfrm>
            <a:off x="804335" y="3496574"/>
            <a:ext cx="6436104" cy="1052422"/>
          </a:xfrm>
        </p:spPr>
        <p:txBody>
          <a:bodyPr vert="horz" lIns="91440" tIns="45720" rIns="91440" bIns="45720" rtlCol="0" anchor="b">
            <a:normAutofit fontScale="90000"/>
          </a:bodyPr>
          <a:lstStyle/>
          <a:p>
            <a:pPr algn="l"/>
            <a:r>
              <a:rPr lang="en-US" sz="4400" dirty="0" err="1">
                <a:solidFill>
                  <a:schemeClr val="tx1"/>
                </a:solidFill>
                <a:latin typeface="Biome" panose="020B0503030204020804" pitchFamily="34" charset="0"/>
                <a:cs typeface="Biome" panose="020B0503030204020804" pitchFamily="34" charset="0"/>
              </a:rPr>
              <a:t>Juguete</a:t>
            </a:r>
            <a:r>
              <a:rPr lang="en-US" sz="4400" dirty="0">
                <a:solidFill>
                  <a:schemeClr val="tx1"/>
                </a:solidFill>
                <a:latin typeface="Biome" panose="020B0503030204020804" pitchFamily="34" charset="0"/>
                <a:cs typeface="Biome" panose="020B0503030204020804" pitchFamily="34" charset="0"/>
              </a:rPr>
              <a:t> de </a:t>
            </a:r>
            <a:r>
              <a:rPr lang="en-US" sz="4400" dirty="0" err="1">
                <a:solidFill>
                  <a:schemeClr val="tx1"/>
                </a:solidFill>
                <a:latin typeface="Biome" panose="020B0503030204020804" pitchFamily="34" charset="0"/>
                <a:cs typeface="Biome" panose="020B0503030204020804" pitchFamily="34" charset="0"/>
              </a:rPr>
              <a:t>tipo</a:t>
            </a:r>
            <a:r>
              <a:rPr lang="en-US" sz="4400" dirty="0">
                <a:solidFill>
                  <a:schemeClr val="tx1"/>
                </a:solidFill>
                <a:latin typeface="Biome" panose="020B0503030204020804" pitchFamily="34" charset="0"/>
                <a:cs typeface="Biome" panose="020B0503030204020804" pitchFamily="34" charset="0"/>
              </a:rPr>
              <a:t> “</a:t>
            </a:r>
            <a:r>
              <a:rPr lang="en-US" sz="4400" dirty="0" err="1">
                <a:solidFill>
                  <a:schemeClr val="tx1"/>
                </a:solidFill>
                <a:latin typeface="Biome" panose="020B0503030204020804" pitchFamily="34" charset="0"/>
                <a:cs typeface="Biome" panose="020B0503030204020804" pitchFamily="34" charset="0"/>
              </a:rPr>
              <a:t>Penetrante</a:t>
            </a:r>
            <a:r>
              <a:rPr lang="en-US" sz="4400" dirty="0">
                <a:solidFill>
                  <a:schemeClr val="tx1"/>
                </a:solidFill>
                <a:latin typeface="Biome" panose="020B0503030204020804" pitchFamily="34" charset="0"/>
                <a:cs typeface="Biome" panose="020B0503030204020804" pitchFamily="34" charset="0"/>
              </a:rPr>
              <a:t>”</a:t>
            </a:r>
          </a:p>
        </p:txBody>
      </p:sp>
      <p:pic>
        <p:nvPicPr>
          <p:cNvPr id="6" name="Picture 2" descr="CREA – Club de Robótica, Electrónica y Automática">
            <a:extLst>
              <a:ext uri="{FF2B5EF4-FFF2-40B4-BE49-F238E27FC236}">
                <a16:creationId xmlns:a16="http://schemas.microsoft.com/office/drawing/2014/main" id="{3ED72F06-BDB0-4E4D-8B39-E600ABA19D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47BEE3-C256-407B-859E-912054F838C6}"/>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203896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6D7E9-366C-4BCE-9BD6-3AF8D6257658}"/>
              </a:ext>
            </a:extLst>
          </p:cNvPr>
          <p:cNvSpPr>
            <a:spLocks noGrp="1"/>
          </p:cNvSpPr>
          <p:nvPr>
            <p:ph type="title"/>
          </p:nvPr>
        </p:nvSpPr>
        <p:spPr>
          <a:xfrm>
            <a:off x="913796" y="643465"/>
            <a:ext cx="3382638" cy="1370605"/>
          </a:xfrm>
        </p:spPr>
        <p:txBody>
          <a:bodyPr>
            <a:normAutofit/>
          </a:bodyPr>
          <a:lstStyle/>
          <a:p>
            <a:pPr algn="l"/>
            <a:r>
              <a:rPr lang="es-ES" sz="3000" dirty="0">
                <a:latin typeface="Biome" panose="020B0503030204020804" pitchFamily="34" charset="0"/>
                <a:cs typeface="Biome" panose="020B0503030204020804" pitchFamily="34" charset="0"/>
              </a:rPr>
              <a:t>Forma y Tamaño</a:t>
            </a:r>
          </a:p>
        </p:txBody>
      </p:sp>
      <p:sp>
        <p:nvSpPr>
          <p:cNvPr id="3" name="Content Placeholder 2">
            <a:extLst>
              <a:ext uri="{FF2B5EF4-FFF2-40B4-BE49-F238E27FC236}">
                <a16:creationId xmlns:a16="http://schemas.microsoft.com/office/drawing/2014/main" id="{0A6FDAA3-5934-40BB-98E2-94EEC520FCB3}"/>
              </a:ext>
            </a:extLst>
          </p:cNvPr>
          <p:cNvSpPr>
            <a:spLocks noGrp="1"/>
          </p:cNvSpPr>
          <p:nvPr>
            <p:ph idx="1"/>
          </p:nvPr>
        </p:nvSpPr>
        <p:spPr>
          <a:xfrm>
            <a:off x="913796" y="1816100"/>
            <a:ext cx="4001552" cy="4386635"/>
          </a:xfrm>
        </p:spPr>
        <p:txBody>
          <a:bodyPr>
            <a:normAutofit lnSpcReduction="10000"/>
          </a:bodyPr>
          <a:lstStyle/>
          <a:p>
            <a:r>
              <a:rPr lang="es-ES" sz="1800" dirty="0">
                <a:latin typeface="Biome" panose="020B0503030204020804" pitchFamily="34" charset="0"/>
                <a:cs typeface="Biome" panose="020B0503030204020804" pitchFamily="34" charset="0"/>
              </a:rPr>
              <a:t>Buscamos algo simple</a:t>
            </a:r>
          </a:p>
          <a:p>
            <a:pPr lvl="1"/>
            <a:r>
              <a:rPr lang="es-ES" sz="1600" dirty="0">
                <a:latin typeface="Biome" panose="020B0503030204020804" pitchFamily="34" charset="0"/>
                <a:cs typeface="Biome" panose="020B0503030204020804" pitchFamily="34" charset="0"/>
              </a:rPr>
              <a:t>Ante la duda, ¡Biología!</a:t>
            </a:r>
          </a:p>
          <a:p>
            <a:pPr lvl="1"/>
            <a:r>
              <a:rPr lang="es-ES" sz="1600" dirty="0">
                <a:latin typeface="Biome" panose="020B0503030204020804" pitchFamily="34" charset="0"/>
                <a:cs typeface="Biome" panose="020B0503030204020804" pitchFamily="34" charset="0"/>
              </a:rPr>
              <a:t>¿Forma Fálica? </a:t>
            </a:r>
          </a:p>
          <a:p>
            <a:r>
              <a:rPr lang="es-ES" sz="1800" dirty="0">
                <a:latin typeface="Biome" panose="020B0503030204020804" pitchFamily="34" charset="0"/>
                <a:cs typeface="Biome" panose="020B0503030204020804" pitchFamily="34" charset="0"/>
              </a:rPr>
              <a:t>¿Tamaño?</a:t>
            </a:r>
          </a:p>
          <a:p>
            <a:pPr lvl="1"/>
            <a:r>
              <a:rPr lang="es-ES" sz="1600" dirty="0">
                <a:latin typeface="Biome" panose="020B0503030204020804" pitchFamily="34" charset="0"/>
                <a:cs typeface="Biome" panose="020B0503030204020804" pitchFamily="34" charset="0"/>
              </a:rPr>
              <a:t>Grande o Pequeño</a:t>
            </a:r>
          </a:p>
          <a:p>
            <a:pPr lvl="1"/>
            <a:r>
              <a:rPr lang="es-ES" sz="1600" dirty="0">
                <a:latin typeface="Biome" panose="020B0503030204020804" pitchFamily="34" charset="0"/>
                <a:cs typeface="Biome" panose="020B0503030204020804" pitchFamily="34" charset="0"/>
              </a:rPr>
              <a:t>Base</a:t>
            </a:r>
          </a:p>
          <a:p>
            <a:pPr lvl="1"/>
            <a:r>
              <a:rPr lang="es-ES" sz="1600" dirty="0">
                <a:latin typeface="Biome" panose="020B0503030204020804" pitchFamily="34" charset="0"/>
                <a:cs typeface="Biome" panose="020B0503030204020804" pitchFamily="34" charset="0"/>
              </a:rPr>
              <a:t>Tronco</a:t>
            </a:r>
          </a:p>
          <a:p>
            <a:pPr lvl="1"/>
            <a:r>
              <a:rPr lang="es-ES" sz="1600" dirty="0">
                <a:latin typeface="Biome" panose="020B0503030204020804" pitchFamily="34" charset="0"/>
                <a:cs typeface="Biome" panose="020B0503030204020804" pitchFamily="34" charset="0"/>
              </a:rPr>
              <a:t>Cabeza</a:t>
            </a:r>
          </a:p>
          <a:p>
            <a:r>
              <a:rPr lang="es-ES" sz="1800" dirty="0">
                <a:latin typeface="Biome" panose="020B0503030204020804" pitchFamily="34" charset="0"/>
                <a:cs typeface="Biome" panose="020B0503030204020804" pitchFamily="34" charset="0"/>
              </a:rPr>
              <a:t>¡Muchas posibilidades! Depende de:</a:t>
            </a:r>
          </a:p>
          <a:p>
            <a:pPr lvl="1"/>
            <a:r>
              <a:rPr lang="es-ES" sz="1600" dirty="0">
                <a:latin typeface="Biome" panose="020B0503030204020804" pitchFamily="34" charset="0"/>
                <a:cs typeface="Biome" panose="020B0503030204020804" pitchFamily="34" charset="0"/>
              </a:rPr>
              <a:t>Grupo Objetivo</a:t>
            </a:r>
          </a:p>
          <a:p>
            <a:pPr lvl="1"/>
            <a:r>
              <a:rPr lang="es-ES" sz="1600" dirty="0">
                <a:latin typeface="Biome" panose="020B0503030204020804" pitchFamily="34" charset="0"/>
                <a:cs typeface="Biome" panose="020B0503030204020804" pitchFamily="34" charset="0"/>
              </a:rPr>
              <a:t>Experiencia</a:t>
            </a:r>
          </a:p>
        </p:txBody>
      </p:sp>
      <p:pic>
        <p:nvPicPr>
          <p:cNvPr id="12290" name="Picture 2" descr="Penis: 20 Different Types, Shapes, and Things to Know">
            <a:extLst>
              <a:ext uri="{FF2B5EF4-FFF2-40B4-BE49-F238E27FC236}">
                <a16:creationId xmlns:a16="http://schemas.microsoft.com/office/drawing/2014/main" id="{F7F46713-2EE7-440F-9614-CEE74E1B359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655265"/>
            <a:ext cx="6633184" cy="51241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 – Club de Robótica, Electrónica y Automática">
            <a:extLst>
              <a:ext uri="{FF2B5EF4-FFF2-40B4-BE49-F238E27FC236}">
                <a16:creationId xmlns:a16="http://schemas.microsoft.com/office/drawing/2014/main" id="{7A2B67B1-56CB-484E-9C14-CDEE5A1711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74FFC4E-CD6F-4860-8690-EAE872A4B251}"/>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603730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A87B153-00C6-4E5B-9A10-4B8986AB5DE6}"/>
              </a:ext>
            </a:extLst>
          </p:cNvPr>
          <p:cNvPicPr>
            <a:picLocks noChangeAspect="1"/>
          </p:cNvPicPr>
          <p:nvPr/>
        </p:nvPicPr>
        <p:blipFill rotWithShape="1">
          <a:blip r:embed="rId4"/>
          <a:srcRect t="12826" b="18661"/>
          <a:stretch/>
        </p:blipFill>
        <p:spPr>
          <a:xfrm>
            <a:off x="-8622" y="10"/>
            <a:ext cx="6096000" cy="3383270"/>
          </a:xfrm>
          <a:prstGeom prst="rect">
            <a:avLst/>
          </a:prstGeom>
        </p:spPr>
      </p:pic>
      <p:pic>
        <p:nvPicPr>
          <p:cNvPr id="11" name="Picture 2" descr="Porous medium - Wikipedia">
            <a:extLst>
              <a:ext uri="{FF2B5EF4-FFF2-40B4-BE49-F238E27FC236}">
                <a16:creationId xmlns:a16="http://schemas.microsoft.com/office/drawing/2014/main" id="{0B911C69-2C12-40FE-9C58-D8EF466C79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963" b="10037"/>
          <a:stretch/>
        </p:blipFill>
        <p:spPr bwMode="auto">
          <a:xfrm>
            <a:off x="-10647"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BB5AAB43-F087-4FA2-A243-9A94CD19A552}"/>
              </a:ext>
            </a:extLst>
          </p:cNvPr>
          <p:cNvSpPr>
            <a:spLocks noGrp="1"/>
          </p:cNvSpPr>
          <p:nvPr>
            <p:ph type="title"/>
          </p:nvPr>
        </p:nvSpPr>
        <p:spPr>
          <a:xfrm>
            <a:off x="6900493" y="609600"/>
            <a:ext cx="4538124" cy="970450"/>
          </a:xfrm>
        </p:spPr>
        <p:txBody>
          <a:bodyPr anchor="b">
            <a:normAutofit/>
          </a:bodyPr>
          <a:lstStyle/>
          <a:p>
            <a:pPr algn="l"/>
            <a:r>
              <a:rPr lang="es-ES" sz="3200" dirty="0">
                <a:latin typeface="Biome" panose="020B0503030204020804" pitchFamily="34" charset="0"/>
                <a:cs typeface="Biome" panose="020B0503030204020804" pitchFamily="34" charset="0"/>
              </a:rPr>
              <a:t>Ciencia de Materiales</a:t>
            </a:r>
          </a:p>
        </p:txBody>
      </p:sp>
      <p:sp>
        <p:nvSpPr>
          <p:cNvPr id="3" name="Content Placeholder 2">
            <a:extLst>
              <a:ext uri="{FF2B5EF4-FFF2-40B4-BE49-F238E27FC236}">
                <a16:creationId xmlns:a16="http://schemas.microsoft.com/office/drawing/2014/main" id="{20C75296-C383-4A0B-A1B4-C4031B92E9FF}"/>
              </a:ext>
            </a:extLst>
          </p:cNvPr>
          <p:cNvSpPr>
            <a:spLocks noGrp="1"/>
          </p:cNvSpPr>
          <p:nvPr>
            <p:ph idx="1"/>
          </p:nvPr>
        </p:nvSpPr>
        <p:spPr>
          <a:xfrm>
            <a:off x="6900493" y="1732449"/>
            <a:ext cx="4403596" cy="4734612"/>
          </a:xfrm>
        </p:spPr>
        <p:txBody>
          <a:bodyPr anchor="t">
            <a:normAutofit/>
          </a:bodyPr>
          <a:lstStyle/>
          <a:p>
            <a:r>
              <a:rPr lang="es-ES" sz="2000" dirty="0">
                <a:latin typeface="Biome" panose="020B0503030204020804" pitchFamily="34" charset="0"/>
                <a:cs typeface="Biome" panose="020B0503030204020804" pitchFamily="34" charset="0"/>
              </a:rPr>
              <a:t>¡Lo más importante!</a:t>
            </a:r>
          </a:p>
          <a:p>
            <a:r>
              <a:rPr lang="es-ES" sz="2000" dirty="0">
                <a:latin typeface="Biome" panose="020B0503030204020804" pitchFamily="34" charset="0"/>
                <a:cs typeface="Biome" panose="020B0503030204020804" pitchFamily="34" charset="0"/>
              </a:rPr>
              <a:t>Asumamos capacidad ilimitada de creación</a:t>
            </a:r>
          </a:p>
          <a:p>
            <a:r>
              <a:rPr lang="es-ES" sz="2000" dirty="0">
                <a:latin typeface="Biome" panose="020B0503030204020804" pitchFamily="34" charset="0"/>
                <a:cs typeface="Biome" panose="020B0503030204020804" pitchFamily="34" charset="0"/>
              </a:rPr>
              <a:t>¡Alergias!</a:t>
            </a:r>
          </a:p>
          <a:p>
            <a:r>
              <a:rPr lang="es-ES" sz="2000" dirty="0">
                <a:latin typeface="Biome" panose="020B0503030204020804" pitchFamily="34" charset="0"/>
                <a:cs typeface="Biome" panose="020B0503030204020804" pitchFamily="34" charset="0"/>
              </a:rPr>
              <a:t>¡Bacterias!</a:t>
            </a:r>
          </a:p>
          <a:p>
            <a:r>
              <a:rPr lang="es-ES" sz="2000" dirty="0">
                <a:latin typeface="Biome" panose="020B0503030204020804" pitchFamily="34" charset="0"/>
                <a:cs typeface="Biome" panose="020B0503030204020804" pitchFamily="34" charset="0"/>
              </a:rPr>
              <a:t>¡Limpieza!</a:t>
            </a:r>
          </a:p>
          <a:p>
            <a:r>
              <a:rPr lang="es-ES" sz="2000" b="1" dirty="0">
                <a:latin typeface="Biome" panose="020B0503030204020804" pitchFamily="34" charset="0"/>
                <a:cs typeface="Biome" panose="020B0503030204020804" pitchFamily="34" charset="0"/>
              </a:rPr>
              <a:t>¡NO POROSO!</a:t>
            </a:r>
          </a:p>
        </p:txBody>
      </p:sp>
      <p:pic>
        <p:nvPicPr>
          <p:cNvPr id="20" name="Picture 2" descr="CREA – Club de Robótica, Electrónica y Automática">
            <a:extLst>
              <a:ext uri="{FF2B5EF4-FFF2-40B4-BE49-F238E27FC236}">
                <a16:creationId xmlns:a16="http://schemas.microsoft.com/office/drawing/2014/main" id="{32F3FFA3-11DA-4121-A9CE-016B88313B9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BF64B92-8056-40D1-8612-E92D588C2D58}"/>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853236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A87B153-00C6-4E5B-9A10-4B8986AB5DE6}"/>
              </a:ext>
            </a:extLst>
          </p:cNvPr>
          <p:cNvPicPr>
            <a:picLocks noChangeAspect="1"/>
          </p:cNvPicPr>
          <p:nvPr/>
        </p:nvPicPr>
        <p:blipFill rotWithShape="1">
          <a:blip r:embed="rId4"/>
          <a:srcRect t="12826" b="18661"/>
          <a:stretch/>
        </p:blipFill>
        <p:spPr>
          <a:xfrm>
            <a:off x="-8622" y="10"/>
            <a:ext cx="6096000" cy="3383270"/>
          </a:xfrm>
          <a:prstGeom prst="rect">
            <a:avLst/>
          </a:prstGeom>
        </p:spPr>
      </p:pic>
      <p:pic>
        <p:nvPicPr>
          <p:cNvPr id="11" name="Picture 2" descr="Porous medium - Wikipedia">
            <a:extLst>
              <a:ext uri="{FF2B5EF4-FFF2-40B4-BE49-F238E27FC236}">
                <a16:creationId xmlns:a16="http://schemas.microsoft.com/office/drawing/2014/main" id="{0B911C69-2C12-40FE-9C58-D8EF466C79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963" b="10037"/>
          <a:stretch/>
        </p:blipFill>
        <p:spPr bwMode="auto">
          <a:xfrm>
            <a:off x="-10647"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BB5AAB43-F087-4FA2-A243-9A94CD19A552}"/>
              </a:ext>
            </a:extLst>
          </p:cNvPr>
          <p:cNvSpPr>
            <a:spLocks noGrp="1"/>
          </p:cNvSpPr>
          <p:nvPr>
            <p:ph type="title"/>
          </p:nvPr>
        </p:nvSpPr>
        <p:spPr>
          <a:xfrm>
            <a:off x="6900493" y="609600"/>
            <a:ext cx="4538124" cy="970450"/>
          </a:xfrm>
        </p:spPr>
        <p:txBody>
          <a:bodyPr anchor="b">
            <a:normAutofit/>
          </a:bodyPr>
          <a:lstStyle/>
          <a:p>
            <a:pPr algn="l"/>
            <a:r>
              <a:rPr lang="es-ES" sz="3200" dirty="0">
                <a:latin typeface="Biome" panose="020B0503030204020804" pitchFamily="34" charset="0"/>
                <a:cs typeface="Biome" panose="020B0503030204020804" pitchFamily="34" charset="0"/>
              </a:rPr>
              <a:t>Ciencia de Materiales</a:t>
            </a:r>
          </a:p>
        </p:txBody>
      </p:sp>
      <p:sp>
        <p:nvSpPr>
          <p:cNvPr id="3" name="Content Placeholder 2">
            <a:extLst>
              <a:ext uri="{FF2B5EF4-FFF2-40B4-BE49-F238E27FC236}">
                <a16:creationId xmlns:a16="http://schemas.microsoft.com/office/drawing/2014/main" id="{20C75296-C383-4A0B-A1B4-C4031B92E9FF}"/>
              </a:ext>
            </a:extLst>
          </p:cNvPr>
          <p:cNvSpPr>
            <a:spLocks noGrp="1"/>
          </p:cNvSpPr>
          <p:nvPr>
            <p:ph idx="1"/>
          </p:nvPr>
        </p:nvSpPr>
        <p:spPr>
          <a:xfrm>
            <a:off x="6900493" y="1732449"/>
            <a:ext cx="4403596" cy="4734612"/>
          </a:xfrm>
        </p:spPr>
        <p:txBody>
          <a:bodyPr anchor="t">
            <a:normAutofit/>
          </a:bodyPr>
          <a:lstStyle/>
          <a:p>
            <a:r>
              <a:rPr lang="es-ES" sz="2000" b="1" dirty="0">
                <a:latin typeface="Biome" panose="020B0503030204020804" pitchFamily="34" charset="0"/>
                <a:cs typeface="Biome" panose="020B0503030204020804" pitchFamily="34" charset="0"/>
              </a:rPr>
              <a:t>Generalmente:</a:t>
            </a:r>
          </a:p>
          <a:p>
            <a:pPr lvl="1"/>
            <a:r>
              <a:rPr lang="es-ES" sz="1800" b="1" dirty="0">
                <a:latin typeface="Biome" panose="020B0503030204020804" pitchFamily="34" charset="0"/>
                <a:cs typeface="Biome" panose="020B0503030204020804" pitchFamily="34" charset="0"/>
              </a:rPr>
              <a:t>Acero Inoxidable</a:t>
            </a:r>
          </a:p>
          <a:p>
            <a:pPr lvl="1"/>
            <a:r>
              <a:rPr lang="es-ES" sz="1800" b="1" dirty="0">
                <a:latin typeface="Biome" panose="020B0503030204020804" pitchFamily="34" charset="0"/>
                <a:cs typeface="Biome" panose="020B0503030204020804" pitchFamily="34" charset="0"/>
              </a:rPr>
              <a:t>Polimetilmetacrilato</a:t>
            </a:r>
          </a:p>
          <a:p>
            <a:pPr lvl="1"/>
            <a:r>
              <a:rPr lang="es-ES" sz="1800" b="1" dirty="0" err="1">
                <a:latin typeface="Biome" panose="020B0503030204020804" pitchFamily="34" charset="0"/>
                <a:cs typeface="Biome" panose="020B0503030204020804" pitchFamily="34" charset="0"/>
              </a:rPr>
              <a:t>Vídrio</a:t>
            </a:r>
            <a:r>
              <a:rPr lang="es-ES" sz="1800" b="1" dirty="0">
                <a:latin typeface="Biome" panose="020B0503030204020804" pitchFamily="34" charset="0"/>
                <a:cs typeface="Biome" panose="020B0503030204020804" pitchFamily="34" charset="0"/>
              </a:rPr>
              <a:t> </a:t>
            </a:r>
            <a:r>
              <a:rPr lang="es-ES" sz="1800" b="1" dirty="0" err="1">
                <a:latin typeface="Biome" panose="020B0503030204020804" pitchFamily="34" charset="0"/>
                <a:cs typeface="Biome" panose="020B0503030204020804" pitchFamily="34" charset="0"/>
              </a:rPr>
              <a:t>Borosilicatado</a:t>
            </a:r>
            <a:endParaRPr lang="es-ES" sz="1800" b="1" dirty="0">
              <a:latin typeface="Biome" panose="020B0503030204020804" pitchFamily="34" charset="0"/>
              <a:cs typeface="Biome" panose="020B0503030204020804" pitchFamily="34" charset="0"/>
            </a:endParaRPr>
          </a:p>
          <a:p>
            <a:pPr lvl="1"/>
            <a:r>
              <a:rPr lang="es-ES" sz="1800" b="1" dirty="0">
                <a:latin typeface="Biome" panose="020B0503030204020804" pitchFamily="34" charset="0"/>
                <a:cs typeface="Biome" panose="020B0503030204020804" pitchFamily="34" charset="0"/>
              </a:rPr>
              <a:t>Silicona hipoalergénica</a:t>
            </a:r>
          </a:p>
          <a:p>
            <a:r>
              <a:rPr lang="es-ES" sz="2000" b="1" dirty="0">
                <a:latin typeface="Biome" panose="020B0503030204020804" pitchFamily="34" charset="0"/>
                <a:cs typeface="Biome" panose="020B0503030204020804" pitchFamily="34" charset="0"/>
              </a:rPr>
              <a:t>Fabricamos con nuestra impresora 3D mágica y…</a:t>
            </a:r>
          </a:p>
        </p:txBody>
      </p:sp>
      <p:pic>
        <p:nvPicPr>
          <p:cNvPr id="20" name="Picture 2" descr="CREA – Club de Robótica, Electrónica y Automática">
            <a:extLst>
              <a:ext uri="{FF2B5EF4-FFF2-40B4-BE49-F238E27FC236}">
                <a16:creationId xmlns:a16="http://schemas.microsoft.com/office/drawing/2014/main" id="{32F3FFA3-11DA-4121-A9CE-016B88313B9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BF64B92-8056-40D1-8612-E92D588C2D58}"/>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272756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9E5D4-84F3-4DD9-8DAF-4E95D02D8833}"/>
              </a:ext>
            </a:extLst>
          </p:cNvPr>
          <p:cNvSpPr>
            <a:spLocks noGrp="1"/>
          </p:cNvSpPr>
          <p:nvPr>
            <p:ph type="title"/>
          </p:nvPr>
        </p:nvSpPr>
        <p:spPr>
          <a:xfrm>
            <a:off x="5279472" y="609600"/>
            <a:ext cx="5844759" cy="970450"/>
          </a:xfrm>
        </p:spPr>
        <p:txBody>
          <a:bodyPr>
            <a:normAutofit/>
          </a:bodyPr>
          <a:lstStyle/>
          <a:p>
            <a:r>
              <a:rPr lang="es-ES" dirty="0">
                <a:latin typeface="Biome" panose="020B0503030204020804" pitchFamily="34" charset="0"/>
                <a:cs typeface="Biome" panose="020B0503030204020804" pitchFamily="34" charset="0"/>
              </a:rPr>
              <a:t>¡</a:t>
            </a:r>
            <a:r>
              <a:rPr lang="es-ES" dirty="0" err="1">
                <a:latin typeface="Biome" panose="020B0503030204020804" pitchFamily="34" charset="0"/>
                <a:cs typeface="Biome" panose="020B0503030204020804" pitchFamily="34" charset="0"/>
              </a:rPr>
              <a:t>Tachán</a:t>
            </a:r>
            <a:r>
              <a:rPr lang="es-ES" dirty="0">
                <a:latin typeface="Biome" panose="020B0503030204020804" pitchFamily="34" charset="0"/>
                <a:cs typeface="Biome" panose="020B0503030204020804" pitchFamily="34" charset="0"/>
              </a:rPr>
              <a:t>!</a:t>
            </a:r>
          </a:p>
        </p:txBody>
      </p:sp>
      <p:pic>
        <p:nvPicPr>
          <p:cNvPr id="18" name="Picture 17">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4" name="Picture 2">
            <a:extLst>
              <a:ext uri="{FF2B5EF4-FFF2-40B4-BE49-F238E27FC236}">
                <a16:creationId xmlns:a16="http://schemas.microsoft.com/office/drawing/2014/main" id="{24EF1A7B-EB4C-4E4F-9D66-DA17075949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3" r="-3" b="90"/>
          <a:stretch/>
        </p:blipFill>
        <p:spPr bwMode="auto">
          <a:xfrm>
            <a:off x="632815" y="643465"/>
            <a:ext cx="4003193" cy="51033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F7A03D5-4467-48D2-BFB1-EB9881388129}"/>
              </a:ext>
            </a:extLst>
          </p:cNvPr>
          <p:cNvSpPr>
            <a:spLocks noGrp="1"/>
          </p:cNvSpPr>
          <p:nvPr>
            <p:ph idx="1"/>
          </p:nvPr>
        </p:nvSpPr>
        <p:spPr>
          <a:xfrm>
            <a:off x="5279472" y="1828801"/>
            <a:ext cx="5844760" cy="3866048"/>
          </a:xfrm>
        </p:spPr>
        <p:txBody>
          <a:bodyPr anchor="ctr">
            <a:normAutofit/>
          </a:bodyPr>
          <a:lstStyle/>
          <a:p>
            <a:r>
              <a:rPr lang="es-ES" dirty="0">
                <a:latin typeface="Biome" panose="020B0503030204020804" pitchFamily="34" charset="0"/>
                <a:cs typeface="Biome" panose="020B0503030204020804" pitchFamily="34" charset="0"/>
              </a:rPr>
              <a:t>Listo para probar</a:t>
            </a:r>
          </a:p>
          <a:p>
            <a:pPr lvl="1"/>
            <a:r>
              <a:rPr lang="es-ES" dirty="0">
                <a:latin typeface="Biome" panose="020B0503030204020804" pitchFamily="34" charset="0"/>
                <a:cs typeface="Biome" panose="020B0503030204020804" pitchFamily="34" charset="0"/>
              </a:rPr>
              <a:t>No lo voy a probar</a:t>
            </a:r>
          </a:p>
          <a:p>
            <a:r>
              <a:rPr lang="es-ES" dirty="0">
                <a:latin typeface="Biome" panose="020B0503030204020804" pitchFamily="34" charset="0"/>
                <a:cs typeface="Biome" panose="020B0503030204020804" pitchFamily="34" charset="0"/>
              </a:rPr>
              <a:t>Le falta movilidad y versatilidad</a:t>
            </a:r>
          </a:p>
          <a:p>
            <a:pPr lvl="1"/>
            <a:r>
              <a:rPr lang="es-ES" dirty="0">
                <a:latin typeface="Biome" panose="020B0503030204020804" pitchFamily="34" charset="0"/>
                <a:cs typeface="Biome" panose="020B0503030204020804" pitchFamily="34" charset="0"/>
              </a:rPr>
              <a:t>¿Sugerencias?</a:t>
            </a:r>
          </a:p>
        </p:txBody>
      </p:sp>
      <p:pic>
        <p:nvPicPr>
          <p:cNvPr id="10" name="Picture 2" descr="CREA – Club de Robótica, Electrónica y Automática">
            <a:extLst>
              <a:ext uri="{FF2B5EF4-FFF2-40B4-BE49-F238E27FC236}">
                <a16:creationId xmlns:a16="http://schemas.microsoft.com/office/drawing/2014/main" id="{AD2DDBE4-45C0-4C86-9EDA-858E8A6031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E65F603-403F-4E06-AF5D-6029648204EC}"/>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19890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5362" name="Picture 2" descr="The 5 Types Of Vaginas According To A Former Bikini Waxer">
            <a:extLst>
              <a:ext uri="{FF2B5EF4-FFF2-40B4-BE49-F238E27FC236}">
                <a16:creationId xmlns:a16="http://schemas.microsoft.com/office/drawing/2014/main" id="{35025A23-A39A-4093-A781-29CADA598F9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2000"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A8532C4-63B4-461F-875F-13741E116534}"/>
              </a:ext>
            </a:extLst>
          </p:cNvPr>
          <p:cNvSpPr>
            <a:spLocks noGrp="1"/>
          </p:cNvSpPr>
          <p:nvPr>
            <p:ph type="title"/>
          </p:nvPr>
        </p:nvSpPr>
        <p:spPr>
          <a:xfrm>
            <a:off x="804335" y="3496574"/>
            <a:ext cx="6436104" cy="1052422"/>
          </a:xfrm>
        </p:spPr>
        <p:txBody>
          <a:bodyPr vert="horz" lIns="91440" tIns="45720" rIns="91440" bIns="45720" rtlCol="0" anchor="b">
            <a:normAutofit fontScale="90000"/>
          </a:bodyPr>
          <a:lstStyle/>
          <a:p>
            <a:pPr algn="l"/>
            <a:r>
              <a:rPr lang="en-US" sz="4400" dirty="0" err="1">
                <a:solidFill>
                  <a:schemeClr val="tx1"/>
                </a:solidFill>
                <a:latin typeface="Biome" panose="020B0503030204020804" pitchFamily="34" charset="0"/>
                <a:cs typeface="Biome" panose="020B0503030204020804" pitchFamily="34" charset="0"/>
              </a:rPr>
              <a:t>Juguete</a:t>
            </a:r>
            <a:r>
              <a:rPr lang="en-US" sz="4400" dirty="0">
                <a:solidFill>
                  <a:schemeClr val="tx1"/>
                </a:solidFill>
                <a:latin typeface="Biome" panose="020B0503030204020804" pitchFamily="34" charset="0"/>
                <a:cs typeface="Biome" panose="020B0503030204020804" pitchFamily="34" charset="0"/>
              </a:rPr>
              <a:t> de </a:t>
            </a:r>
            <a:r>
              <a:rPr lang="en-US" sz="4400" dirty="0" err="1">
                <a:solidFill>
                  <a:schemeClr val="tx1"/>
                </a:solidFill>
                <a:latin typeface="Biome" panose="020B0503030204020804" pitchFamily="34" charset="0"/>
                <a:cs typeface="Biome" panose="020B0503030204020804" pitchFamily="34" charset="0"/>
              </a:rPr>
              <a:t>tipo</a:t>
            </a:r>
            <a:r>
              <a:rPr lang="en-US" sz="4400" dirty="0">
                <a:solidFill>
                  <a:schemeClr val="tx1"/>
                </a:solidFill>
                <a:latin typeface="Biome" panose="020B0503030204020804" pitchFamily="34" charset="0"/>
                <a:cs typeface="Biome" panose="020B0503030204020804" pitchFamily="34" charset="0"/>
              </a:rPr>
              <a:t> “</a:t>
            </a:r>
            <a:r>
              <a:rPr lang="en-US" sz="4400" dirty="0" err="1">
                <a:solidFill>
                  <a:schemeClr val="tx1"/>
                </a:solidFill>
                <a:latin typeface="Biome" panose="020B0503030204020804" pitchFamily="34" charset="0"/>
                <a:cs typeface="Biome" panose="020B0503030204020804" pitchFamily="34" charset="0"/>
              </a:rPr>
              <a:t>Orificio</a:t>
            </a:r>
            <a:r>
              <a:rPr lang="en-US" sz="4400" dirty="0">
                <a:solidFill>
                  <a:schemeClr val="tx1"/>
                </a:solidFill>
                <a:latin typeface="Biome" panose="020B0503030204020804" pitchFamily="34" charset="0"/>
                <a:cs typeface="Biome" panose="020B0503030204020804" pitchFamily="34" charset="0"/>
              </a:rPr>
              <a:t>”</a:t>
            </a:r>
          </a:p>
        </p:txBody>
      </p:sp>
      <p:pic>
        <p:nvPicPr>
          <p:cNvPr id="10" name="Picture 2" descr="CREA – Club de Robótica, Electrónica y Automática">
            <a:extLst>
              <a:ext uri="{FF2B5EF4-FFF2-40B4-BE49-F238E27FC236}">
                <a16:creationId xmlns:a16="http://schemas.microsoft.com/office/drawing/2014/main" id="{6B627E33-9DB9-451F-930E-185610C8DB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A5327CA-183D-4294-81F8-610E22E434F3}"/>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096447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2949-01B6-47BE-973C-83AAD71C7A85}"/>
              </a:ext>
            </a:extLst>
          </p:cNvPr>
          <p:cNvSpPr>
            <a:spLocks noGrp="1"/>
          </p:cNvSpPr>
          <p:nvPr>
            <p:ph type="title"/>
          </p:nvPr>
        </p:nvSpPr>
        <p:spPr>
          <a:xfrm>
            <a:off x="633743" y="609599"/>
            <a:ext cx="3413156" cy="5273675"/>
          </a:xfrm>
        </p:spPr>
        <p:txBody>
          <a:bodyPr>
            <a:normAutofit/>
          </a:bodyPr>
          <a:lstStyle/>
          <a:p>
            <a:r>
              <a:rPr lang="es-ES" dirty="0">
                <a:latin typeface="Biome" panose="020B0503030204020804" pitchFamily="34" charset="0"/>
                <a:cs typeface="Biome" panose="020B0503030204020804" pitchFamily="34" charset="0"/>
              </a:rPr>
              <a:t>Forma y Tamaño</a:t>
            </a:r>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7" name="Content Placeholder 2">
            <a:extLst>
              <a:ext uri="{FF2B5EF4-FFF2-40B4-BE49-F238E27FC236}">
                <a16:creationId xmlns:a16="http://schemas.microsoft.com/office/drawing/2014/main" id="{2F7CFCBB-92A1-449C-BE41-BA0A5E5BD33F}"/>
              </a:ext>
            </a:extLst>
          </p:cNvPr>
          <p:cNvGraphicFramePr>
            <a:graphicFrameLocks noGrp="1"/>
          </p:cNvGraphicFramePr>
          <p:nvPr>
            <p:ph idx="1"/>
            <p:extLst>
              <p:ext uri="{D42A27DB-BD31-4B8C-83A1-F6EECF244321}">
                <p14:modId xmlns:p14="http://schemas.microsoft.com/office/powerpoint/2010/main" val="46488225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2" descr="CREA – Club de Robótica, Electrónica y Automática">
            <a:extLst>
              <a:ext uri="{FF2B5EF4-FFF2-40B4-BE49-F238E27FC236}">
                <a16:creationId xmlns:a16="http://schemas.microsoft.com/office/drawing/2014/main" id="{79B2D5B5-E4D5-45FA-A94F-2A87025E92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FB3A4B8-E81D-41B7-8588-2956745E5C87}"/>
              </a:ext>
            </a:extLst>
          </p:cNvPr>
          <p:cNvPicPr>
            <a:picLocks noChangeAspect="1"/>
          </p:cNvPicPr>
          <p:nvPr/>
        </p:nvPicPr>
        <p:blipFill>
          <a:blip r:embed="rId11"/>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65322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3FAC4A-0C8C-4F92-A8D8-A38EC272C103}"/>
              </a:ext>
            </a:extLst>
          </p:cNvPr>
          <p:cNvPicPr>
            <a:picLocks noChangeAspect="1"/>
          </p:cNvPicPr>
          <p:nvPr/>
        </p:nvPicPr>
        <p:blipFill rotWithShape="1">
          <a:blip r:embed="rId3">
            <a:alphaModFix amt="25000"/>
          </a:blip>
          <a:srcRect t="13127"/>
          <a:stretch/>
        </p:blipFill>
        <p:spPr>
          <a:xfrm>
            <a:off x="1" y="10"/>
            <a:ext cx="12192000" cy="6857990"/>
          </a:xfrm>
          <a:prstGeom prst="rect">
            <a:avLst/>
          </a:prstGeom>
        </p:spPr>
      </p:pic>
      <p:sp>
        <p:nvSpPr>
          <p:cNvPr id="2" name="Title 1">
            <a:extLst>
              <a:ext uri="{FF2B5EF4-FFF2-40B4-BE49-F238E27FC236}">
                <a16:creationId xmlns:a16="http://schemas.microsoft.com/office/drawing/2014/main" id="{BB5AAB43-F087-4FA2-A243-9A94CD19A552}"/>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Ciencia de Materiales</a:t>
            </a:r>
          </a:p>
        </p:txBody>
      </p:sp>
      <p:sp>
        <p:nvSpPr>
          <p:cNvPr id="3" name="Content Placeholder 2">
            <a:extLst>
              <a:ext uri="{FF2B5EF4-FFF2-40B4-BE49-F238E27FC236}">
                <a16:creationId xmlns:a16="http://schemas.microsoft.com/office/drawing/2014/main" id="{20C75296-C383-4A0B-A1B4-C4031B92E9FF}"/>
              </a:ext>
            </a:extLst>
          </p:cNvPr>
          <p:cNvSpPr>
            <a:spLocks noGrp="1"/>
          </p:cNvSpPr>
          <p:nvPr>
            <p:ph idx="1"/>
          </p:nvPr>
        </p:nvSpPr>
        <p:spPr>
          <a:xfrm>
            <a:off x="913795" y="2076450"/>
            <a:ext cx="10353762" cy="3714749"/>
          </a:xfrm>
        </p:spPr>
        <p:txBody>
          <a:bodyPr anchor="ctr">
            <a:normAutofit/>
          </a:bodyPr>
          <a:lstStyle/>
          <a:p>
            <a:r>
              <a:rPr lang="es-ES" b="1" dirty="0">
                <a:latin typeface="Biome" panose="020B0503030204020804" pitchFamily="34" charset="0"/>
                <a:cs typeface="Biome" panose="020B0503030204020804" pitchFamily="34" charset="0"/>
              </a:rPr>
              <a:t>Como antes, muy importante</a:t>
            </a:r>
          </a:p>
          <a:p>
            <a:r>
              <a:rPr lang="es-ES" b="1" dirty="0">
                <a:latin typeface="Biome" panose="020B0503030204020804" pitchFamily="34" charset="0"/>
                <a:cs typeface="Biome" panose="020B0503030204020804" pitchFamily="34" charset="0"/>
              </a:rPr>
              <a:t>Prácticamente siempre silicona</a:t>
            </a:r>
          </a:p>
          <a:p>
            <a:r>
              <a:rPr lang="es-ES" b="1" dirty="0">
                <a:latin typeface="Biome" panose="020B0503030204020804" pitchFamily="34" charset="0"/>
                <a:cs typeface="Biome" panose="020B0503030204020804" pitchFamily="34" charset="0"/>
              </a:rPr>
              <a:t>Aparte de las otras restricciones, debe ser flexible.</a:t>
            </a:r>
          </a:p>
          <a:p>
            <a:r>
              <a:rPr lang="es-ES" b="1" dirty="0" err="1">
                <a:latin typeface="Biome" panose="020B0503030204020804" pitchFamily="34" charset="0"/>
                <a:cs typeface="Biome" panose="020B0503030204020804" pitchFamily="34" charset="0"/>
              </a:rPr>
              <a:t>DragonSkin</a:t>
            </a:r>
            <a:r>
              <a:rPr lang="es-ES" b="1" dirty="0">
                <a:latin typeface="Biome" panose="020B0503030204020804" pitchFamily="34" charset="0"/>
                <a:cs typeface="Biome" panose="020B0503030204020804" pitchFamily="34" charset="0"/>
              </a:rPr>
              <a:t> es una línea/marca posible.</a:t>
            </a:r>
          </a:p>
        </p:txBody>
      </p:sp>
      <p:pic>
        <p:nvPicPr>
          <p:cNvPr id="14" name="Picture 2" descr="CREA – Club de Robótica, Electrónica y Automática">
            <a:extLst>
              <a:ext uri="{FF2B5EF4-FFF2-40B4-BE49-F238E27FC236}">
                <a16:creationId xmlns:a16="http://schemas.microsoft.com/office/drawing/2014/main" id="{8FC6F27D-6E04-405E-AA4B-865A79B14C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5C625B8-A431-430D-B13C-E4C21886A7E0}"/>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624255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F05A98E-8990-4C76-A72A-20AA5294424A}"/>
              </a:ext>
            </a:extLst>
          </p:cNvPr>
          <p:cNvPicPr>
            <a:picLocks noChangeAspect="1"/>
          </p:cNvPicPr>
          <p:nvPr/>
        </p:nvPicPr>
        <p:blipFill rotWithShape="1">
          <a:blip r:embed="rId4"/>
          <a:srcRect r="2701" b="-2"/>
          <a:stretch/>
        </p:blipFill>
        <p:spPr>
          <a:xfrm>
            <a:off x="-8622" y="10"/>
            <a:ext cx="6096000" cy="3383270"/>
          </a:xfrm>
          <a:prstGeom prst="rect">
            <a:avLst/>
          </a:prstGeom>
        </p:spPr>
      </p:pic>
      <p:pic>
        <p:nvPicPr>
          <p:cNvPr id="5" name="Picture 4">
            <a:extLst>
              <a:ext uri="{FF2B5EF4-FFF2-40B4-BE49-F238E27FC236}">
                <a16:creationId xmlns:a16="http://schemas.microsoft.com/office/drawing/2014/main" id="{ABD168B2-3222-43A8-84C5-F680841D7824}"/>
              </a:ext>
            </a:extLst>
          </p:cNvPr>
          <p:cNvPicPr>
            <a:picLocks noChangeAspect="1"/>
          </p:cNvPicPr>
          <p:nvPr/>
        </p:nvPicPr>
        <p:blipFill rotWithShape="1">
          <a:blip r:embed="rId5"/>
          <a:srcRect t="881"/>
          <a:stretch/>
        </p:blipFill>
        <p:spPr>
          <a:xfrm>
            <a:off x="-10647" y="3429000"/>
            <a:ext cx="6096000" cy="3429000"/>
          </a:xfrm>
          <a:prstGeom prst="rect">
            <a:avLst/>
          </a:prstGeom>
        </p:spPr>
      </p:pic>
      <p:pic>
        <p:nvPicPr>
          <p:cNvPr id="14" name="Picture 13">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3" name="Content Placeholder 2">
            <a:extLst>
              <a:ext uri="{FF2B5EF4-FFF2-40B4-BE49-F238E27FC236}">
                <a16:creationId xmlns:a16="http://schemas.microsoft.com/office/drawing/2014/main" id="{FAAAF180-FC3C-4E34-B611-8EEF102AC5BD}"/>
              </a:ext>
            </a:extLst>
          </p:cNvPr>
          <p:cNvSpPr>
            <a:spLocks noGrp="1"/>
          </p:cNvSpPr>
          <p:nvPr>
            <p:ph idx="1"/>
          </p:nvPr>
        </p:nvSpPr>
        <p:spPr>
          <a:xfrm>
            <a:off x="6900493" y="1732449"/>
            <a:ext cx="4403596" cy="4058751"/>
          </a:xfrm>
        </p:spPr>
        <p:txBody>
          <a:bodyPr anchor="t">
            <a:normAutofit fontScale="85000" lnSpcReduction="10000"/>
          </a:bodyPr>
          <a:lstStyle/>
          <a:p>
            <a:r>
              <a:rPr lang="es-ES" sz="2800" dirty="0">
                <a:latin typeface="Biome" panose="020B0503030204020804" pitchFamily="34" charset="0"/>
                <a:cs typeface="Biome" panose="020B0503030204020804" pitchFamily="34" charset="0"/>
              </a:rPr>
              <a:t>Parecido a esto.</a:t>
            </a:r>
          </a:p>
          <a:p>
            <a:r>
              <a:rPr lang="es-ES" sz="2800" dirty="0">
                <a:latin typeface="Biome" panose="020B0503030204020804" pitchFamily="34" charset="0"/>
                <a:cs typeface="Biome" panose="020B0503030204020804" pitchFamily="34" charset="0"/>
              </a:rPr>
              <a:t>Podemos además incluir otras capacidades como el cambio de relieve.</a:t>
            </a:r>
          </a:p>
          <a:p>
            <a:r>
              <a:rPr lang="es-ES" sz="2800" dirty="0">
                <a:latin typeface="Biome" panose="020B0503030204020804" pitchFamily="34" charset="0"/>
                <a:cs typeface="Biome" panose="020B0503030204020804" pitchFamily="34" charset="0"/>
              </a:rPr>
              <a:t>Un ejemplo de un juguete que hace esto es el </a:t>
            </a:r>
            <a:r>
              <a:rPr lang="es-ES" sz="2800" dirty="0" err="1">
                <a:latin typeface="Biome" panose="020B0503030204020804" pitchFamily="34" charset="0"/>
                <a:cs typeface="Biome" panose="020B0503030204020804" pitchFamily="34" charset="0"/>
              </a:rPr>
              <a:t>Satisfyer</a:t>
            </a:r>
            <a:r>
              <a:rPr lang="es-ES" sz="2800" dirty="0">
                <a:latin typeface="Biome" panose="020B0503030204020804" pitchFamily="34" charset="0"/>
                <a:cs typeface="Biome" panose="020B0503030204020804" pitchFamily="34" charset="0"/>
              </a:rPr>
              <a:t> </a:t>
            </a:r>
            <a:r>
              <a:rPr lang="es-ES" sz="2800" dirty="0" err="1">
                <a:latin typeface="Biome" panose="020B0503030204020804" pitchFamily="34" charset="0"/>
                <a:cs typeface="Biome" panose="020B0503030204020804" pitchFamily="34" charset="0"/>
              </a:rPr>
              <a:t>Men</a:t>
            </a:r>
            <a:r>
              <a:rPr lang="es-ES" sz="2800" dirty="0">
                <a:latin typeface="Biome" panose="020B0503030204020804" pitchFamily="34" charset="0"/>
                <a:cs typeface="Biome" panose="020B0503030204020804" pitchFamily="34" charset="0"/>
              </a:rPr>
              <a:t> </a:t>
            </a:r>
            <a:r>
              <a:rPr lang="es-ES" sz="2800" dirty="0" err="1">
                <a:latin typeface="Biome" panose="020B0503030204020804" pitchFamily="34" charset="0"/>
                <a:cs typeface="Biome" panose="020B0503030204020804" pitchFamily="34" charset="0"/>
              </a:rPr>
              <a:t>One</a:t>
            </a:r>
            <a:r>
              <a:rPr lang="es-ES" sz="2800" dirty="0">
                <a:latin typeface="Biome" panose="020B0503030204020804" pitchFamily="34" charset="0"/>
                <a:cs typeface="Biome" panose="020B0503030204020804" pitchFamily="34" charset="0"/>
              </a:rPr>
              <a:t>.</a:t>
            </a:r>
          </a:p>
          <a:p>
            <a:r>
              <a:rPr lang="es-ES" sz="2800" dirty="0">
                <a:latin typeface="Biome" panose="020B0503030204020804" pitchFamily="34" charset="0"/>
                <a:cs typeface="Biome" panose="020B0503030204020804" pitchFamily="34" charset="0"/>
              </a:rPr>
              <a:t>¿Sugerencias?</a:t>
            </a:r>
          </a:p>
        </p:txBody>
      </p:sp>
      <p:sp>
        <p:nvSpPr>
          <p:cNvPr id="2" name="Title 1">
            <a:extLst>
              <a:ext uri="{FF2B5EF4-FFF2-40B4-BE49-F238E27FC236}">
                <a16:creationId xmlns:a16="http://schemas.microsoft.com/office/drawing/2014/main" id="{3DCA219D-2864-4BDE-89BE-4EC5859181C1}"/>
              </a:ext>
            </a:extLst>
          </p:cNvPr>
          <p:cNvSpPr>
            <a:spLocks noGrp="1"/>
          </p:cNvSpPr>
          <p:nvPr>
            <p:ph type="title"/>
          </p:nvPr>
        </p:nvSpPr>
        <p:spPr>
          <a:xfrm>
            <a:off x="6900493" y="609600"/>
            <a:ext cx="4538124" cy="970450"/>
          </a:xfrm>
        </p:spPr>
        <p:txBody>
          <a:bodyPr anchor="b">
            <a:normAutofit/>
          </a:bodyPr>
          <a:lstStyle/>
          <a:p>
            <a:pPr algn="l"/>
            <a:r>
              <a:rPr lang="es-ES" sz="3200" dirty="0">
                <a:latin typeface="Biome" panose="020B0503030204020804" pitchFamily="34" charset="0"/>
                <a:cs typeface="Biome" panose="020B0503030204020804" pitchFamily="34" charset="0"/>
              </a:rPr>
              <a:t>¿Producto final?</a:t>
            </a:r>
          </a:p>
        </p:txBody>
      </p:sp>
      <p:pic>
        <p:nvPicPr>
          <p:cNvPr id="10" name="Picture 2" descr="CREA – Club de Robótica, Electrónica y Automática">
            <a:extLst>
              <a:ext uri="{FF2B5EF4-FFF2-40B4-BE49-F238E27FC236}">
                <a16:creationId xmlns:a16="http://schemas.microsoft.com/office/drawing/2014/main" id="{9C903931-8378-404C-90BB-E5AD7D9086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DB4D225-B125-4263-8D60-441C0161942D}"/>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256663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1D5A0-4A45-4904-8BD5-A21EC22C9D56}"/>
              </a:ext>
            </a:extLst>
          </p:cNvPr>
          <p:cNvSpPr>
            <a:spLocks noGrp="1"/>
          </p:cNvSpPr>
          <p:nvPr>
            <p:ph type="title"/>
          </p:nvPr>
        </p:nvSpPr>
        <p:spPr>
          <a:xfrm>
            <a:off x="913795" y="609599"/>
            <a:ext cx="5978072" cy="1481150"/>
          </a:xfrm>
        </p:spPr>
        <p:txBody>
          <a:bodyPr>
            <a:normAutofit/>
          </a:bodyPr>
          <a:lstStyle/>
          <a:p>
            <a:r>
              <a:rPr lang="es-ES" dirty="0">
                <a:latin typeface="Biome" panose="020B0503030204020804" pitchFamily="34" charset="0"/>
                <a:cs typeface="Biome" panose="020B0503030204020804" pitchFamily="34" charset="0"/>
              </a:rPr>
              <a:t>Limpieza</a:t>
            </a:r>
          </a:p>
        </p:txBody>
      </p:sp>
      <p:sp>
        <p:nvSpPr>
          <p:cNvPr id="3" name="Content Placeholder 2">
            <a:extLst>
              <a:ext uri="{FF2B5EF4-FFF2-40B4-BE49-F238E27FC236}">
                <a16:creationId xmlns:a16="http://schemas.microsoft.com/office/drawing/2014/main" id="{5C985EF4-ECE2-4824-AF20-783200E180A6}"/>
              </a:ext>
            </a:extLst>
          </p:cNvPr>
          <p:cNvSpPr>
            <a:spLocks noGrp="1"/>
          </p:cNvSpPr>
          <p:nvPr>
            <p:ph idx="1"/>
          </p:nvPr>
        </p:nvSpPr>
        <p:spPr>
          <a:xfrm>
            <a:off x="913795" y="2090749"/>
            <a:ext cx="5978072" cy="3909999"/>
          </a:xfrm>
        </p:spPr>
        <p:txBody>
          <a:bodyPr anchor="ctr">
            <a:normAutofit fontScale="92500"/>
          </a:bodyPr>
          <a:lstStyle/>
          <a:p>
            <a:r>
              <a:rPr lang="es-ES" dirty="0">
                <a:latin typeface="Biome" panose="020B0503030204020804" pitchFamily="34" charset="0"/>
                <a:cs typeface="Biome" panose="020B0503030204020804" pitchFamily="34" charset="0"/>
              </a:rPr>
              <a:t>Mencionado brevemente</a:t>
            </a:r>
          </a:p>
          <a:p>
            <a:r>
              <a:rPr lang="es-ES" dirty="0">
                <a:latin typeface="Biome" panose="020B0503030204020804" pitchFamily="34" charset="0"/>
                <a:cs typeface="Biome" panose="020B0503030204020804" pitchFamily="34" charset="0"/>
              </a:rPr>
              <a:t>No todos los juguetes se limpian igual</a:t>
            </a:r>
          </a:p>
          <a:p>
            <a:r>
              <a:rPr lang="es-ES" dirty="0">
                <a:latin typeface="Biome" panose="020B0503030204020804" pitchFamily="34" charset="0"/>
                <a:cs typeface="Biome" panose="020B0503030204020804" pitchFamily="34" charset="0"/>
              </a:rPr>
              <a:t>Depende de los materiales usados (y componentes)</a:t>
            </a:r>
          </a:p>
          <a:p>
            <a:r>
              <a:rPr lang="es-ES" dirty="0">
                <a:latin typeface="Biome" panose="020B0503030204020804" pitchFamily="34" charset="0"/>
                <a:cs typeface="Biome" panose="020B0503030204020804" pitchFamily="34" charset="0"/>
              </a:rPr>
              <a:t>No electrónicos, de materiales no porosos, pueden ponerse en agua a hervir.</a:t>
            </a:r>
          </a:p>
          <a:p>
            <a:r>
              <a:rPr lang="es-ES" dirty="0">
                <a:latin typeface="Biome" panose="020B0503030204020804" pitchFamily="34" charset="0"/>
                <a:cs typeface="Biome" panose="020B0503030204020804" pitchFamily="34" charset="0"/>
              </a:rPr>
              <a:t>Existen productos de limpieza</a:t>
            </a:r>
          </a:p>
          <a:p>
            <a:pPr lvl="1"/>
            <a:r>
              <a:rPr lang="es-ES" dirty="0">
                <a:latin typeface="Biome" panose="020B0503030204020804" pitchFamily="34" charset="0"/>
                <a:cs typeface="Biome" panose="020B0503030204020804" pitchFamily="34" charset="0"/>
              </a:rPr>
              <a:t>Desinfectantes, generalmente sin alcohol</a:t>
            </a:r>
          </a:p>
        </p:txBody>
      </p:sp>
      <p:pic>
        <p:nvPicPr>
          <p:cNvPr id="6" name="Picture 5">
            <a:extLst>
              <a:ext uri="{FF2B5EF4-FFF2-40B4-BE49-F238E27FC236}">
                <a16:creationId xmlns:a16="http://schemas.microsoft.com/office/drawing/2014/main" id="{D8E95CE2-1387-4571-8B49-B57494E46D3E}"/>
              </a:ext>
            </a:extLst>
          </p:cNvPr>
          <p:cNvPicPr>
            <a:picLocks noChangeAspect="1"/>
          </p:cNvPicPr>
          <p:nvPr/>
        </p:nvPicPr>
        <p:blipFill rotWithShape="1">
          <a:blip r:embed="rId4"/>
          <a:srcRect l="17363" r="42140" b="-1"/>
          <a:stretch/>
        </p:blipFill>
        <p:spPr>
          <a:xfrm>
            <a:off x="7620351" y="10"/>
            <a:ext cx="4571649" cy="6857990"/>
          </a:xfrm>
          <a:prstGeom prst="rect">
            <a:avLst/>
          </a:prstGeom>
        </p:spPr>
      </p:pic>
      <p:pic>
        <p:nvPicPr>
          <p:cNvPr id="18" name="Picture 17">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17" name="Picture 2" descr="CREA – Club de Robótica, Electrónica y Automática">
            <a:extLst>
              <a:ext uri="{FF2B5EF4-FFF2-40B4-BE49-F238E27FC236}">
                <a16:creationId xmlns:a16="http://schemas.microsoft.com/office/drawing/2014/main" id="{65FB3D4B-2092-4368-8B0C-B5496E05B6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12677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E2D9FE2-365E-427F-897C-09E8D083035F}"/>
              </a:ext>
            </a:extLst>
          </p:cNvPr>
          <p:cNvPicPr>
            <a:picLocks noChangeAspect="1"/>
          </p:cNvPicPr>
          <p:nvPr/>
        </p:nvPicPr>
        <p:blipFill>
          <a:blip r:embed="rId7"/>
          <a:srcRect l="5194" r="5194"/>
          <a:stretch/>
        </p:blipFill>
        <p:spPr>
          <a:xfrm>
            <a:off x="105941" y="5870790"/>
            <a:ext cx="1615707" cy="1023193"/>
          </a:xfrm>
          <a:prstGeom prst="rect">
            <a:avLst/>
          </a:prstGeom>
        </p:spPr>
      </p:pic>
    </p:spTree>
    <p:extLst>
      <p:ext uri="{BB962C8B-B14F-4D97-AF65-F5344CB8AC3E}">
        <p14:creationId xmlns:p14="http://schemas.microsoft.com/office/powerpoint/2010/main" val="181787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¿Por qué?</a:t>
            </a:r>
          </a:p>
        </p:txBody>
      </p:sp>
      <p:graphicFrame>
        <p:nvGraphicFramePr>
          <p:cNvPr id="11" name="Content Placeholder 2">
            <a:extLst>
              <a:ext uri="{FF2B5EF4-FFF2-40B4-BE49-F238E27FC236}">
                <a16:creationId xmlns:a16="http://schemas.microsoft.com/office/drawing/2014/main" id="{2A86AD4C-FD13-4F3B-8076-8474F71A3F8D}"/>
              </a:ext>
            </a:extLst>
          </p:cNvPr>
          <p:cNvGraphicFramePr>
            <a:graphicFrameLocks noGrp="1"/>
          </p:cNvGraphicFramePr>
          <p:nvPr>
            <p:ph idx="1"/>
            <p:extLst>
              <p:ext uri="{D42A27DB-BD31-4B8C-83A1-F6EECF244321}">
                <p14:modId xmlns:p14="http://schemas.microsoft.com/office/powerpoint/2010/main" val="534723196"/>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2" descr="CREA – Club de Robótica, Electrónica y Automática">
            <a:extLst>
              <a:ext uri="{FF2B5EF4-FFF2-40B4-BE49-F238E27FC236}">
                <a16:creationId xmlns:a16="http://schemas.microsoft.com/office/drawing/2014/main" id="{94D9D5A0-E731-4A07-9429-95E65101EA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DCFA540-11E3-436A-99D6-48B5F428ADFD}"/>
              </a:ext>
            </a:extLst>
          </p:cNvPr>
          <p:cNvPicPr>
            <a:picLocks noChangeAspect="1"/>
          </p:cNvPicPr>
          <p:nvPr/>
        </p:nvPicPr>
        <p:blipFill>
          <a:blip r:embed="rId10"/>
          <a:srcRect l="5194" r="5194"/>
          <a:stretch/>
        </p:blipFill>
        <p:spPr>
          <a:xfrm>
            <a:off x="10644628" y="5870790"/>
            <a:ext cx="1615707" cy="1023193"/>
          </a:xfrm>
          <a:prstGeom prst="rect">
            <a:avLst/>
          </a:prstGeom>
        </p:spPr>
      </p:pic>
      <p:sp>
        <p:nvSpPr>
          <p:cNvPr id="6" name="Content Placeholder 2">
            <a:extLst>
              <a:ext uri="{FF2B5EF4-FFF2-40B4-BE49-F238E27FC236}">
                <a16:creationId xmlns:a16="http://schemas.microsoft.com/office/drawing/2014/main" id="{CBE42F04-D71B-406F-95AD-88E71901058B}"/>
              </a:ext>
            </a:extLst>
          </p:cNvPr>
          <p:cNvSpPr txBox="1">
            <a:spLocks/>
          </p:cNvSpPr>
          <p:nvPr/>
        </p:nvSpPr>
        <p:spPr>
          <a:xfrm>
            <a:off x="1440073" y="5706525"/>
            <a:ext cx="10012408"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s-ES" sz="2000" dirty="0">
                <a:latin typeface="Biome" panose="020B0503030204020804" pitchFamily="34" charset="0"/>
                <a:cs typeface="Biome" panose="020B0503030204020804" pitchFamily="34" charset="0"/>
              </a:rPr>
              <a:t>¿Desde cuándo necesita el ser humano un motivo lógico para hacer algo?</a:t>
            </a:r>
          </a:p>
        </p:txBody>
      </p:sp>
    </p:spTree>
    <p:extLst>
      <p:ext uri="{BB962C8B-B14F-4D97-AF65-F5344CB8AC3E}">
        <p14:creationId xmlns:p14="http://schemas.microsoft.com/office/powerpoint/2010/main" val="4102387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Picture 4" descr="Electronic circuit board">
            <a:extLst>
              <a:ext uri="{FF2B5EF4-FFF2-40B4-BE49-F238E27FC236}">
                <a16:creationId xmlns:a16="http://schemas.microsoft.com/office/drawing/2014/main" id="{0124A02E-E287-476B-905C-282E7AF77F3D}"/>
              </a:ext>
            </a:extLst>
          </p:cNvPr>
          <p:cNvPicPr>
            <a:picLocks noChangeAspect="1"/>
          </p:cNvPicPr>
          <p:nvPr/>
        </p:nvPicPr>
        <p:blipFill rotWithShape="1">
          <a:blip r:embed="rId3"/>
          <a:srcRect t="15730"/>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7AED5C6-8F0F-4FF3-84A7-5543D431E89A}"/>
              </a:ext>
            </a:extLst>
          </p:cNvPr>
          <p:cNvSpPr txBox="1">
            <a:spLocks/>
          </p:cNvSpPr>
          <p:nvPr/>
        </p:nvSpPr>
        <p:spPr>
          <a:xfrm>
            <a:off x="321733" y="290195"/>
            <a:ext cx="11548532" cy="4260844"/>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Aft>
                <a:spcPts val="600"/>
              </a:spcAft>
            </a:pPr>
            <a:r>
              <a:rPr lang="en-US" sz="11500" dirty="0" err="1">
                <a:solidFill>
                  <a:schemeClr val="tx1"/>
                </a:solidFill>
                <a:latin typeface="Biome" panose="020B0503030204020804" pitchFamily="34" charset="0"/>
                <a:cs typeface="Biome" panose="020B0503030204020804" pitchFamily="34" charset="0"/>
              </a:rPr>
              <a:t>Electrónica</a:t>
            </a:r>
            <a:r>
              <a:rPr lang="en-US" sz="11500" dirty="0">
                <a:solidFill>
                  <a:schemeClr val="tx1"/>
                </a:solidFill>
                <a:latin typeface="Biome" panose="020B0503030204020804" pitchFamily="34" charset="0"/>
                <a:cs typeface="Biome" panose="020B0503030204020804" pitchFamily="34" charset="0"/>
              </a:rPr>
              <a:t>.</a:t>
            </a:r>
          </a:p>
        </p:txBody>
      </p:sp>
      <p:sp>
        <p:nvSpPr>
          <p:cNvPr id="18" name="Rectangle 17">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EDA78125-BC57-4424-9C20-B7397C4B1591}"/>
              </a:ext>
            </a:extLst>
          </p:cNvPr>
          <p:cNvSpPr txBox="1">
            <a:spLocks/>
          </p:cNvSpPr>
          <p:nvPr/>
        </p:nvSpPr>
        <p:spPr>
          <a:xfrm>
            <a:off x="0" y="4841224"/>
            <a:ext cx="12260336" cy="1828801"/>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latin typeface="Biome" panose="020B0503030204020804" pitchFamily="34" charset="0"/>
                <a:cs typeface="Biome" panose="020B0503030204020804" pitchFamily="34" charset="0"/>
              </a:rPr>
              <a:t>Poniendo los  ejemplos sobre la mesa.</a:t>
            </a:r>
          </a:p>
          <a:p>
            <a:r>
              <a:rPr lang="es-ES" sz="2800" dirty="0">
                <a:latin typeface="Biome" panose="020B0503030204020804" pitchFamily="34" charset="0"/>
                <a:cs typeface="Biome" panose="020B0503030204020804" pitchFamily="34" charset="0"/>
              </a:rPr>
              <a:t>(Hora de pasar los restos de los </a:t>
            </a:r>
            <a:r>
              <a:rPr lang="es-ES" sz="2800" dirty="0" err="1">
                <a:latin typeface="Biome" panose="020B0503030204020804" pitchFamily="34" charset="0"/>
                <a:cs typeface="Biome" panose="020B0503030204020804" pitchFamily="34" charset="0"/>
              </a:rPr>
              <a:t>labs</a:t>
            </a:r>
            <a:r>
              <a:rPr lang="es-ES" sz="2800" dirty="0">
                <a:latin typeface="Biome" panose="020B0503030204020804" pitchFamily="34" charset="0"/>
                <a:cs typeface="Biome" panose="020B0503030204020804" pitchFamily="34" charset="0"/>
              </a:rPr>
              <a:t> de la 1ª Ed)</a:t>
            </a:r>
          </a:p>
        </p:txBody>
      </p:sp>
      <p:pic>
        <p:nvPicPr>
          <p:cNvPr id="14" name="Picture 2" descr="CREA – Club de Robótica, Electrónica y Automática">
            <a:extLst>
              <a:ext uri="{FF2B5EF4-FFF2-40B4-BE49-F238E27FC236}">
                <a16:creationId xmlns:a16="http://schemas.microsoft.com/office/drawing/2014/main" id="{90E08FF6-4D1D-4745-8290-1F9CEC8FA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8AFF7D-9754-4E83-BCA1-A202D7EAC92F}"/>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87895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29E5C-FF69-42E7-A3C4-01700D463262}"/>
              </a:ext>
            </a:extLst>
          </p:cNvPr>
          <p:cNvSpPr>
            <a:spLocks noGrp="1"/>
          </p:cNvSpPr>
          <p:nvPr>
            <p:ph type="title"/>
          </p:nvPr>
        </p:nvSpPr>
        <p:spPr>
          <a:xfrm>
            <a:off x="707900" y="4208220"/>
            <a:ext cx="3947771" cy="1850651"/>
          </a:xfrm>
        </p:spPr>
        <p:txBody>
          <a:bodyPr>
            <a:normAutofit/>
          </a:bodyPr>
          <a:lstStyle/>
          <a:p>
            <a:pPr algn="l"/>
            <a:r>
              <a:rPr lang="es-ES" sz="3600" dirty="0">
                <a:latin typeface="Biome" panose="020B0503030204020804" pitchFamily="34" charset="0"/>
                <a:cs typeface="Biome" panose="020B0503030204020804" pitchFamily="34" charset="0"/>
              </a:rPr>
              <a:t>Vibradores</a:t>
            </a:r>
          </a:p>
        </p:txBody>
      </p:sp>
      <p:pic>
        <p:nvPicPr>
          <p:cNvPr id="19458" name="Picture 2" descr="VM 0610 A 3.0: Vibration motor, 3 V, 150 mA, 10,000 rpm at reichelt  elektronik">
            <a:extLst>
              <a:ext uri="{FF2B5EF4-FFF2-40B4-BE49-F238E27FC236}">
                <a16:creationId xmlns:a16="http://schemas.microsoft.com/office/drawing/2014/main" id="{0C3163B6-B305-4F30-97CB-78CE5959082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468" y="714991"/>
            <a:ext cx="4010822" cy="2894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64C416-BD7B-4C44-858C-BA5C94B21A75}"/>
              </a:ext>
            </a:extLst>
          </p:cNvPr>
          <p:cNvPicPr>
            <a:picLocks noChangeAspect="1"/>
          </p:cNvPicPr>
          <p:nvPr/>
        </p:nvPicPr>
        <p:blipFill rotWithShape="1">
          <a:blip r:embed="rId5"/>
          <a:srcRect t="15730" r="-3" b="15798"/>
          <a:stretch/>
        </p:blipFill>
        <p:spPr>
          <a:xfrm>
            <a:off x="5251324" y="683170"/>
            <a:ext cx="2998629" cy="2975595"/>
          </a:xfrm>
          <a:prstGeom prst="rect">
            <a:avLst/>
          </a:prstGeom>
        </p:spPr>
      </p:pic>
      <p:pic>
        <p:nvPicPr>
          <p:cNvPr id="7" name="Picture 6">
            <a:extLst>
              <a:ext uri="{FF2B5EF4-FFF2-40B4-BE49-F238E27FC236}">
                <a16:creationId xmlns:a16="http://schemas.microsoft.com/office/drawing/2014/main" id="{D8CB9560-3CDA-4BEB-958D-ED0629850046}"/>
              </a:ext>
            </a:extLst>
          </p:cNvPr>
          <p:cNvPicPr>
            <a:picLocks noChangeAspect="1"/>
          </p:cNvPicPr>
          <p:nvPr/>
        </p:nvPicPr>
        <p:blipFill rotWithShape="1">
          <a:blip r:embed="rId6"/>
          <a:srcRect t="16759" b="26279"/>
          <a:stretch/>
        </p:blipFill>
        <p:spPr>
          <a:xfrm>
            <a:off x="8571691" y="1319121"/>
            <a:ext cx="2998635" cy="1686731"/>
          </a:xfrm>
          <a:prstGeom prst="rect">
            <a:avLst/>
          </a:prstGeom>
        </p:spPr>
      </p:pic>
      <p:cxnSp>
        <p:nvCxnSpPr>
          <p:cNvPr id="73" name="Straight Connector 72">
            <a:extLst>
              <a:ext uri="{FF2B5EF4-FFF2-40B4-BE49-F238E27FC236}">
                <a16:creationId xmlns:a16="http://schemas.microsoft.com/office/drawing/2014/main" id="{F3BDF5F1-11B9-42EB-800A-B3D749BB4B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4447745"/>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7BEF81-1512-47C9-AEAD-B5DDC14F1534}"/>
                  </a:ext>
                </a:extLst>
              </p:cNvPr>
              <p:cNvSpPr>
                <a:spLocks noGrp="1"/>
              </p:cNvSpPr>
              <p:nvPr>
                <p:ph idx="1"/>
              </p:nvPr>
            </p:nvSpPr>
            <p:spPr>
              <a:xfrm>
                <a:off x="5251324" y="3852149"/>
                <a:ext cx="6319003" cy="2726451"/>
              </a:xfrm>
            </p:spPr>
            <p:txBody>
              <a:bodyPr anchor="ctr">
                <a:normAutofit fontScale="92500" lnSpcReduction="10000"/>
              </a:bodyPr>
              <a:lstStyle/>
              <a:p>
                <a:r>
                  <a:rPr lang="es-ES" sz="2400" dirty="0">
                    <a:latin typeface="Biome" panose="020B0503030204020804" pitchFamily="34" charset="0"/>
                    <a:cs typeface="Biome" panose="020B0503030204020804" pitchFamily="34" charset="0"/>
                  </a:rPr>
                  <a:t>Aparte de las cuestiones de material y forma</a:t>
                </a:r>
              </a:p>
              <a:p>
                <a:r>
                  <a:rPr lang="es-ES" sz="2400" dirty="0">
                    <a:latin typeface="Biome" panose="020B0503030204020804" pitchFamily="34" charset="0"/>
                    <a:cs typeface="Biome" panose="020B0503030204020804" pitchFamily="34" charset="0"/>
                  </a:rPr>
                  <a:t>El mecanismo de un vibrador se basa en un motor de rotación ERM (</a:t>
                </a:r>
                <a:r>
                  <a:rPr lang="es-ES" sz="2400" dirty="0" err="1">
                    <a:latin typeface="Biome" panose="020B0503030204020804" pitchFamily="34" charset="0"/>
                    <a:cs typeface="Biome" panose="020B0503030204020804" pitchFamily="34" charset="0"/>
                  </a:rPr>
                  <a:t>Eccentric</a:t>
                </a:r>
                <a:r>
                  <a:rPr lang="es-ES" sz="2400" dirty="0">
                    <a:latin typeface="Biome" panose="020B0503030204020804" pitchFamily="34" charset="0"/>
                    <a:cs typeface="Biome" panose="020B0503030204020804" pitchFamily="34" charset="0"/>
                  </a:rPr>
                  <a:t> </a:t>
                </a:r>
                <a:r>
                  <a:rPr lang="es-ES" sz="2400" dirty="0" err="1">
                    <a:latin typeface="Biome" panose="020B0503030204020804" pitchFamily="34" charset="0"/>
                    <a:cs typeface="Biome" panose="020B0503030204020804" pitchFamily="34" charset="0"/>
                  </a:rPr>
                  <a:t>Rotating</a:t>
                </a:r>
                <a:r>
                  <a:rPr lang="es-ES" sz="2400" dirty="0">
                    <a:latin typeface="Biome" panose="020B0503030204020804" pitchFamily="34" charset="0"/>
                    <a:cs typeface="Biome" panose="020B0503030204020804" pitchFamily="34" charset="0"/>
                  </a:rPr>
                  <a:t> </a:t>
                </a:r>
                <a:r>
                  <a:rPr lang="es-ES" sz="2400" dirty="0" err="1">
                    <a:latin typeface="Biome" panose="020B0503030204020804" pitchFamily="34" charset="0"/>
                    <a:cs typeface="Biome" panose="020B0503030204020804" pitchFamily="34" charset="0"/>
                  </a:rPr>
                  <a:t>Mass</a:t>
                </a:r>
                <a:r>
                  <a:rPr lang="es-ES" sz="2400" dirty="0">
                    <a:latin typeface="Biome" panose="020B0503030204020804" pitchFamily="34" charset="0"/>
                    <a:cs typeface="Biome" panose="020B0503030204020804" pitchFamily="34" charset="0"/>
                  </a:rPr>
                  <a:t>).</a:t>
                </a:r>
                <a:endParaRPr lang="en-US" sz="2400" dirty="0">
                  <a:latin typeface="Biome" panose="020B0503030204020804" pitchFamily="34" charset="0"/>
                  <a:cs typeface="Biome" panose="020B0503030204020804" pitchFamily="34" charset="0"/>
                </a:endParaRPr>
              </a:p>
              <a:p>
                <a:r>
                  <a:rPr lang="en-US" sz="2400" b="0" dirty="0" err="1">
                    <a:latin typeface="Biome" panose="020B0503030204020804" pitchFamily="34" charset="0"/>
                    <a:cs typeface="Biome" panose="020B0503030204020804" pitchFamily="34" charset="0"/>
                  </a:rPr>
                  <a:t>Física</a:t>
                </a:r>
                <a:r>
                  <a:rPr lang="en-US" sz="2400" b="0" dirty="0">
                    <a:latin typeface="Biome" panose="020B0503030204020804" pitchFamily="34" charset="0"/>
                    <a:cs typeface="Biome" panose="020B0503030204020804" pitchFamily="34" charset="0"/>
                  </a:rPr>
                  <a:t> de </a:t>
                </a:r>
                <a:r>
                  <a:rPr lang="en-US" sz="2400" b="0" dirty="0" err="1">
                    <a:latin typeface="Biome" panose="020B0503030204020804" pitchFamily="34" charset="0"/>
                    <a:cs typeface="Biome" panose="020B0503030204020804" pitchFamily="34" charset="0"/>
                  </a:rPr>
                  <a:t>movimiento</a:t>
                </a:r>
                <a:r>
                  <a:rPr lang="en-US" sz="2400" b="0" dirty="0">
                    <a:latin typeface="Biome" panose="020B0503030204020804" pitchFamily="34" charset="0"/>
                    <a:cs typeface="Biome" panose="020B0503030204020804" pitchFamily="34" charset="0"/>
                  </a:rPr>
                  <a:t> circular </a:t>
                </a:r>
                <a:r>
                  <a:rPr lang="en-US" sz="2400" b="0" dirty="0" err="1">
                    <a:latin typeface="Biome" panose="020B0503030204020804" pitchFamily="34" charset="0"/>
                    <a:cs typeface="Biome" panose="020B0503030204020804" pitchFamily="34" charset="0"/>
                  </a:rPr>
                  <a:t>uniforme</a:t>
                </a:r>
                <a:r>
                  <a:rPr lang="en-US" sz="2400" dirty="0">
                    <a:latin typeface="Biome" panose="020B0503030204020804" pitchFamily="34" charset="0"/>
                    <a:cs typeface="Biome" panose="020B0503030204020804" pitchFamily="34" charset="0"/>
                  </a:rPr>
                  <a:t>:</a:t>
                </a:r>
                <a:br>
                  <a:rPr lang="en-US" sz="2400" dirty="0">
                    <a:latin typeface="Biome" panose="020B0503030204020804" pitchFamily="34" charset="0"/>
                    <a:cs typeface="Biome" panose="020B0503030204020804" pitchFamily="34" charset="0"/>
                  </a:rPr>
                </a:br>
                <a:r>
                  <a:rPr lang="en-US" sz="2400" dirty="0">
                    <a:latin typeface="Biome" panose="020B0503030204020804" pitchFamily="34" charset="0"/>
                    <a:cs typeface="Biome" panose="020B0503030204020804" pitchFamily="34" charset="0"/>
                  </a:rPr>
                  <a:t> </a:t>
                </a:r>
                <a14:m>
                  <m:oMath xmlns:m="http://schemas.openxmlformats.org/officeDocument/2006/math">
                    <m:r>
                      <a:rPr lang="en-US" sz="2400" b="0" i="1" smtClean="0">
                        <a:latin typeface="Cambria Math" panose="02040503050406030204" pitchFamily="18" charset="0"/>
                      </a:rPr>
                      <m:t>𝑣</m:t>
                    </m:r>
                    <m:r>
                      <a:rPr lang="es-ES" sz="240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𝜔</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𝑟</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𝑚𝑟</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oMath>
                </a14:m>
                <a:endParaRPr lang="es-ES" sz="2400" dirty="0">
                  <a:latin typeface="Biome" panose="020B0503030204020804" pitchFamily="34" charset="0"/>
                  <a:cs typeface="Biome" panose="020B0503030204020804" pitchFamily="34" charset="0"/>
                </a:endParaRPr>
              </a:p>
            </p:txBody>
          </p:sp>
        </mc:Choice>
        <mc:Fallback xmlns="">
          <p:sp>
            <p:nvSpPr>
              <p:cNvPr id="3" name="Content Placeholder 2">
                <a:extLst>
                  <a:ext uri="{FF2B5EF4-FFF2-40B4-BE49-F238E27FC236}">
                    <a16:creationId xmlns:a16="http://schemas.microsoft.com/office/drawing/2014/main" id="{0A7BEF81-1512-47C9-AEAD-B5DDC14F1534}"/>
                  </a:ext>
                </a:extLst>
              </p:cNvPr>
              <p:cNvSpPr>
                <a:spLocks noGrp="1" noRot="1" noChangeAspect="1" noMove="1" noResize="1" noEditPoints="1" noAdjustHandles="1" noChangeArrowheads="1" noChangeShapeType="1" noTextEdit="1"/>
              </p:cNvSpPr>
              <p:nvPr>
                <p:ph idx="1"/>
              </p:nvPr>
            </p:nvSpPr>
            <p:spPr>
              <a:xfrm>
                <a:off x="5251324" y="3852149"/>
                <a:ext cx="6319003" cy="2726451"/>
              </a:xfrm>
              <a:blipFill>
                <a:blip r:embed="rId7"/>
                <a:stretch>
                  <a:fillRect/>
                </a:stretch>
              </a:blipFill>
            </p:spPr>
            <p:txBody>
              <a:bodyPr/>
              <a:lstStyle/>
              <a:p>
                <a:r>
                  <a:rPr lang="en-US">
                    <a:noFill/>
                  </a:rPr>
                  <a:t> </a:t>
                </a:r>
              </a:p>
            </p:txBody>
          </p:sp>
        </mc:Fallback>
      </mc:AlternateContent>
      <p:pic>
        <p:nvPicPr>
          <p:cNvPr id="17" name="Picture 2" descr="CREA – Club de Robótica, Electrónica y Automática">
            <a:extLst>
              <a:ext uri="{FF2B5EF4-FFF2-40B4-BE49-F238E27FC236}">
                <a16:creationId xmlns:a16="http://schemas.microsoft.com/office/drawing/2014/main" id="{591E0480-297B-4FDE-A94D-F5DA995DBD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B3B2841-F5F0-4E10-A5EF-81A43E98EBFB}"/>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864758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DB6A-8DA4-46BA-9FD6-4AA052C57147}"/>
              </a:ext>
            </a:extLst>
          </p:cNvPr>
          <p:cNvSpPr>
            <a:spLocks noGrp="1"/>
          </p:cNvSpPr>
          <p:nvPr>
            <p:ph type="title"/>
          </p:nvPr>
        </p:nvSpPr>
        <p:spPr>
          <a:xfrm>
            <a:off x="5146160" y="609600"/>
            <a:ext cx="5978072" cy="1329732"/>
          </a:xfrm>
        </p:spPr>
        <p:txBody>
          <a:bodyPr>
            <a:normAutofit/>
          </a:bodyPr>
          <a:lstStyle/>
          <a:p>
            <a:r>
              <a:rPr lang="es-ES" dirty="0">
                <a:latin typeface="Biome" panose="020B0503030204020804" pitchFamily="34" charset="0"/>
                <a:cs typeface="Biome" panose="020B0503030204020804" pitchFamily="34" charset="0"/>
              </a:rPr>
              <a:t>Ejemplos</a:t>
            </a:r>
          </a:p>
        </p:txBody>
      </p:sp>
      <p:pic>
        <p:nvPicPr>
          <p:cNvPr id="140" name="Picture 139">
            <a:extLst>
              <a:ext uri="{FF2B5EF4-FFF2-40B4-BE49-F238E27FC236}">
                <a16:creationId xmlns:a16="http://schemas.microsoft.com/office/drawing/2014/main" id="{7AA41F59-BAF0-4CFD-A9FA-ED4C838B54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20484" name="Picture 4">
            <a:extLst>
              <a:ext uri="{FF2B5EF4-FFF2-40B4-BE49-F238E27FC236}">
                <a16:creationId xmlns:a16="http://schemas.microsoft.com/office/drawing/2014/main" id="{0BC32A87-0658-4A70-BE5C-EE66360932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514" r="3" b="17517"/>
          <a:stretch/>
        </p:blipFill>
        <p:spPr bwMode="auto">
          <a:xfrm>
            <a:off x="332381" y="321734"/>
            <a:ext cx="4031092" cy="196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A24BB5-611D-4E28-986E-8B8818791639}"/>
              </a:ext>
            </a:extLst>
          </p:cNvPr>
          <p:cNvPicPr>
            <a:picLocks noChangeAspect="1"/>
          </p:cNvPicPr>
          <p:nvPr/>
        </p:nvPicPr>
        <p:blipFill rotWithShape="1">
          <a:blip r:embed="rId6"/>
          <a:srcRect l="2417" r="6258" b="-2"/>
          <a:stretch/>
        </p:blipFill>
        <p:spPr>
          <a:xfrm>
            <a:off x="332381" y="2446868"/>
            <a:ext cx="4031092" cy="1964266"/>
          </a:xfrm>
          <a:prstGeom prst="rect">
            <a:avLst/>
          </a:prstGeom>
        </p:spPr>
      </p:pic>
      <p:pic>
        <p:nvPicPr>
          <p:cNvPr id="20482" name="Picture 2">
            <a:extLst>
              <a:ext uri="{FF2B5EF4-FFF2-40B4-BE49-F238E27FC236}">
                <a16:creationId xmlns:a16="http://schemas.microsoft.com/office/drawing/2014/main" id="{D33E02AD-60A4-4314-B565-DC28F30BD6B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070" r="3" b="18961"/>
          <a:stretch/>
        </p:blipFill>
        <p:spPr bwMode="auto">
          <a:xfrm>
            <a:off x="332381" y="4572000"/>
            <a:ext cx="4031092" cy="19642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60CB336-C185-437A-9410-0438C73FB21D}"/>
              </a:ext>
            </a:extLst>
          </p:cNvPr>
          <p:cNvSpPr>
            <a:spLocks noGrp="1"/>
          </p:cNvSpPr>
          <p:nvPr>
            <p:ph idx="1"/>
          </p:nvPr>
        </p:nvSpPr>
        <p:spPr>
          <a:xfrm>
            <a:off x="5146160" y="1689100"/>
            <a:ext cx="5978072" cy="4847166"/>
          </a:xfrm>
        </p:spPr>
        <p:txBody>
          <a:bodyPr anchor="ctr">
            <a:normAutofit/>
          </a:bodyPr>
          <a:lstStyle/>
          <a:p>
            <a:pPr>
              <a:buClr>
                <a:srgbClr val="DA5EC0"/>
              </a:buClr>
            </a:pPr>
            <a:r>
              <a:rPr lang="es-ES" sz="2400" dirty="0">
                <a:latin typeface="Biome" panose="020B0503030204020804" pitchFamily="34" charset="0"/>
                <a:cs typeface="Biome" panose="020B0503030204020804" pitchFamily="34" charset="0"/>
              </a:rPr>
              <a:t>Todos usan la misma tecnología, pero su tipo de uso es distinto.</a:t>
            </a:r>
          </a:p>
          <a:p>
            <a:pPr>
              <a:buClr>
                <a:srgbClr val="DA5EC0"/>
              </a:buClr>
            </a:pPr>
            <a:r>
              <a:rPr lang="es-ES" sz="2400" dirty="0">
                <a:latin typeface="Biome" panose="020B0503030204020804" pitchFamily="34" charset="0"/>
                <a:cs typeface="Biome" panose="020B0503030204020804" pitchFamily="34" charset="0"/>
              </a:rPr>
              <a:t>Aquí entra en juego el diseño.</a:t>
            </a:r>
          </a:p>
        </p:txBody>
      </p:sp>
      <p:pic>
        <p:nvPicPr>
          <p:cNvPr id="15" name="Picture 2" descr="CREA – Club de Robótica, Electrónica y Automática">
            <a:extLst>
              <a:ext uri="{FF2B5EF4-FFF2-40B4-BE49-F238E27FC236}">
                <a16:creationId xmlns:a16="http://schemas.microsoft.com/office/drawing/2014/main" id="{30CC9E11-978C-4CC3-BFFD-F67A90636EC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A1BD2B8-88FB-4054-BFEC-ECEFED6B47D9}"/>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9845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EAF6E-7DC0-485D-8233-0467F340EE46}"/>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err="1">
                <a:latin typeface="Biome" panose="020B0503030204020804" pitchFamily="34" charset="0"/>
                <a:cs typeface="Biome" panose="020B0503030204020804" pitchFamily="34" charset="0"/>
              </a:rPr>
              <a:t>Diagramas</a:t>
            </a:r>
            <a:endParaRPr lang="en-US" sz="48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4C6128EA-0E04-4AD1-B74A-03F9FCE345B4}"/>
              </a:ext>
            </a:extLst>
          </p:cNvPr>
          <p:cNvSpPr>
            <a:spLocks noGrp="1"/>
          </p:cNvSpPr>
          <p:nvPr>
            <p:ph idx="1"/>
          </p:nvPr>
        </p:nvSpPr>
        <p:spPr>
          <a:xfrm>
            <a:off x="1370693" y="5494872"/>
            <a:ext cx="9440034" cy="621614"/>
          </a:xfrm>
        </p:spPr>
        <p:txBody>
          <a:bodyPr vert="horz" lIns="91440" tIns="45720" rIns="91440" bIns="45720" rtlCol="0" anchor="t">
            <a:normAutofit/>
          </a:bodyPr>
          <a:lstStyle/>
          <a:p>
            <a:pPr marL="0" indent="0" algn="ctr">
              <a:buNone/>
            </a:pPr>
            <a:r>
              <a:rPr lang="en-US" sz="2000" dirty="0">
                <a:solidFill>
                  <a:srgbClr val="D8CD29"/>
                </a:solidFill>
                <a:latin typeface="Biome" panose="020B0503030204020804" pitchFamily="34" charset="0"/>
                <a:cs typeface="Biome" panose="020B0503030204020804" pitchFamily="34" charset="0"/>
              </a:rPr>
              <a:t>Motor ERM de </a:t>
            </a:r>
            <a:r>
              <a:rPr lang="en-US" sz="2000" dirty="0" err="1">
                <a:solidFill>
                  <a:srgbClr val="D8CD29"/>
                </a:solidFill>
                <a:latin typeface="Biome" panose="020B0503030204020804" pitchFamily="34" charset="0"/>
                <a:cs typeface="Biome" panose="020B0503030204020804" pitchFamily="34" charset="0"/>
              </a:rPr>
              <a:t>distintos</a:t>
            </a:r>
            <a:r>
              <a:rPr lang="en-US" sz="2000" dirty="0">
                <a:solidFill>
                  <a:srgbClr val="D8CD29"/>
                </a:solidFill>
                <a:latin typeface="Biome" panose="020B0503030204020804" pitchFamily="34" charset="0"/>
                <a:cs typeface="Biome" panose="020B0503030204020804" pitchFamily="34" charset="0"/>
              </a:rPr>
              <a:t> </a:t>
            </a:r>
            <a:r>
              <a:rPr lang="en-US" sz="2000" dirty="0" err="1">
                <a:solidFill>
                  <a:srgbClr val="D8CD29"/>
                </a:solidFill>
                <a:latin typeface="Biome" panose="020B0503030204020804" pitchFamily="34" charset="0"/>
                <a:cs typeface="Biome" panose="020B0503030204020804" pitchFamily="34" charset="0"/>
              </a:rPr>
              <a:t>tipos</a:t>
            </a:r>
            <a:endParaRPr lang="en-US" sz="2000" dirty="0">
              <a:solidFill>
                <a:srgbClr val="D8CD29"/>
              </a:solidFill>
              <a:latin typeface="Biome" panose="020B0503030204020804" pitchFamily="34" charset="0"/>
              <a:cs typeface="Biome" panose="020B0503030204020804" pitchFamily="34" charset="0"/>
            </a:endParaRPr>
          </a:p>
        </p:txBody>
      </p:sp>
      <p:pic>
        <p:nvPicPr>
          <p:cNvPr id="75" name="Picture 74">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22532" name="Picture 4" descr="Vibro Motor click features a compact size Eccentric Rotating Mass (ERM)  motor">
            <a:extLst>
              <a:ext uri="{FF2B5EF4-FFF2-40B4-BE49-F238E27FC236}">
                <a16:creationId xmlns:a16="http://schemas.microsoft.com/office/drawing/2014/main" id="{A35AAE5C-57D0-47CB-97B2-19E9E7FF72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20" r="2932" b="2"/>
          <a:stretch/>
        </p:blipFill>
        <p:spPr bwMode="auto">
          <a:xfrm>
            <a:off x="0" y="-1"/>
            <a:ext cx="6101290" cy="4220682"/>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Eccentric Rotating Mass Vibration Motors - ERMs - Precision Microdrives">
            <a:extLst>
              <a:ext uri="{FF2B5EF4-FFF2-40B4-BE49-F238E27FC236}">
                <a16:creationId xmlns:a16="http://schemas.microsoft.com/office/drawing/2014/main" id="{1BF1791A-1B92-4B3D-9204-563B2544E6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518" r="-1" b="-1"/>
          <a:stretch/>
        </p:blipFill>
        <p:spPr bwMode="auto">
          <a:xfrm>
            <a:off x="6090710" y="10"/>
            <a:ext cx="6101290" cy="42206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REA – Club de Robótica, Electrónica y Automática">
            <a:extLst>
              <a:ext uri="{FF2B5EF4-FFF2-40B4-BE49-F238E27FC236}">
                <a16:creationId xmlns:a16="http://schemas.microsoft.com/office/drawing/2014/main" id="{3E7B8155-FDD1-442B-A96C-4A63FC85D0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BCD9908-CCE1-4B46-A1E7-9A3CDC9F62C1}"/>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98309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52" name="Rectangle 134">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DB6A-8DA4-46BA-9FD6-4AA052C5714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cs typeface="Biome" panose="020B0503030204020804" pitchFamily="34" charset="0"/>
              </a:rPr>
              <a:t>Hitachi Magic Wand</a:t>
            </a:r>
            <a:br>
              <a:rPr lang="en-US" sz="4200" dirty="0">
                <a:cs typeface="Biome" panose="020B0503030204020804" pitchFamily="34" charset="0"/>
              </a:rPr>
            </a:br>
            <a:br>
              <a:rPr lang="en-US" sz="4200" dirty="0">
                <a:cs typeface="Biome" panose="020B0503030204020804" pitchFamily="34" charset="0"/>
              </a:rPr>
            </a:br>
            <a:r>
              <a:rPr lang="en-US" sz="4200" dirty="0">
                <a:cs typeface="Biome" panose="020B0503030204020804" pitchFamily="34" charset="0"/>
              </a:rPr>
              <a:t>¿</a:t>
            </a:r>
            <a:r>
              <a:rPr lang="en-US" sz="4200" dirty="0" err="1">
                <a:cs typeface="Biome" panose="020B0503030204020804" pitchFamily="34" charset="0"/>
              </a:rPr>
              <a:t>Alguna</a:t>
            </a:r>
            <a:r>
              <a:rPr lang="en-US" sz="4200" dirty="0">
                <a:cs typeface="Biome" panose="020B0503030204020804" pitchFamily="34" charset="0"/>
              </a:rPr>
              <a:t> </a:t>
            </a:r>
            <a:r>
              <a:rPr lang="en-US" sz="4200" dirty="0" err="1">
                <a:cs typeface="Biome" panose="020B0503030204020804" pitchFamily="34" charset="0"/>
              </a:rPr>
              <a:t>teoría</a:t>
            </a:r>
            <a:r>
              <a:rPr lang="en-US" sz="4200" dirty="0">
                <a:cs typeface="Biome" panose="020B0503030204020804" pitchFamily="34" charset="0"/>
              </a:rPr>
              <a:t>?</a:t>
            </a:r>
          </a:p>
        </p:txBody>
      </p:sp>
      <p:pic>
        <p:nvPicPr>
          <p:cNvPr id="2050" name="Picture 2" descr="Amazon.com: La original Varita Magic Wand masajeador con varitas esenciales  : Salud y Hogar">
            <a:extLst>
              <a:ext uri="{FF2B5EF4-FFF2-40B4-BE49-F238E27FC236}">
                <a16:creationId xmlns:a16="http://schemas.microsoft.com/office/drawing/2014/main" id="{439A8ED4-FD2C-4508-88CF-CD18CE889A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567"/>
          <a:stretch/>
        </p:blipFill>
        <p:spPr bwMode="auto">
          <a:xfrm>
            <a:off x="4654297" y="10"/>
            <a:ext cx="753770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REA – Club de Robótica, Electrónica y Automática">
            <a:extLst>
              <a:ext uri="{FF2B5EF4-FFF2-40B4-BE49-F238E27FC236}">
                <a16:creationId xmlns:a16="http://schemas.microsoft.com/office/drawing/2014/main" id="{22DF4BAB-8D77-4954-BECC-748E0B1C65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2677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B2D2EAA-E858-43E3-BF22-701E35548407}"/>
              </a:ext>
            </a:extLst>
          </p:cNvPr>
          <p:cNvPicPr>
            <a:picLocks noChangeAspect="1"/>
          </p:cNvPicPr>
          <p:nvPr/>
        </p:nvPicPr>
        <p:blipFill>
          <a:blip r:embed="rId6"/>
          <a:srcRect l="5194" r="5194"/>
          <a:stretch/>
        </p:blipFill>
        <p:spPr>
          <a:xfrm>
            <a:off x="105941" y="5870790"/>
            <a:ext cx="1615707" cy="1023193"/>
          </a:xfrm>
          <a:prstGeom prst="rect">
            <a:avLst/>
          </a:prstGeom>
        </p:spPr>
      </p:pic>
    </p:spTree>
    <p:extLst>
      <p:ext uri="{BB962C8B-B14F-4D97-AF65-F5344CB8AC3E}">
        <p14:creationId xmlns:p14="http://schemas.microsoft.com/office/powerpoint/2010/main" val="133673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DB6A-8DA4-46BA-9FD6-4AA052C57147}"/>
              </a:ext>
            </a:extLst>
          </p:cNvPr>
          <p:cNvSpPr>
            <a:spLocks noGrp="1"/>
          </p:cNvSpPr>
          <p:nvPr>
            <p:ph type="title"/>
          </p:nvPr>
        </p:nvSpPr>
        <p:spPr>
          <a:xfrm>
            <a:off x="913796" y="643465"/>
            <a:ext cx="3382638" cy="1370605"/>
          </a:xfrm>
        </p:spPr>
        <p:txBody>
          <a:bodyPr>
            <a:normAutofit/>
          </a:bodyPr>
          <a:lstStyle/>
          <a:p>
            <a:pPr algn="l"/>
            <a:r>
              <a:rPr lang="es-ES" sz="3000" dirty="0">
                <a:latin typeface="Biome" panose="020B0503030204020804" pitchFamily="34" charset="0"/>
                <a:cs typeface="Biome" panose="020B0503030204020804" pitchFamily="34" charset="0"/>
              </a:rPr>
              <a:t>Hitachi Magic </a:t>
            </a:r>
            <a:r>
              <a:rPr lang="es-ES" sz="3000" dirty="0" err="1">
                <a:latin typeface="Biome" panose="020B0503030204020804" pitchFamily="34" charset="0"/>
                <a:cs typeface="Biome" panose="020B0503030204020804" pitchFamily="34" charset="0"/>
              </a:rPr>
              <a:t>Wand</a:t>
            </a:r>
            <a:endParaRPr lang="es-ES" sz="30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C60CB336-C185-437A-9410-0438C73FB21D}"/>
              </a:ext>
            </a:extLst>
          </p:cNvPr>
          <p:cNvSpPr>
            <a:spLocks noGrp="1"/>
          </p:cNvSpPr>
          <p:nvPr>
            <p:ph idx="1"/>
          </p:nvPr>
        </p:nvSpPr>
        <p:spPr>
          <a:xfrm>
            <a:off x="913796" y="2247153"/>
            <a:ext cx="3358084" cy="3544046"/>
          </a:xfrm>
        </p:spPr>
        <p:txBody>
          <a:bodyPr>
            <a:normAutofit fontScale="92500"/>
          </a:bodyPr>
          <a:lstStyle/>
          <a:p>
            <a:pPr>
              <a:buClr>
                <a:srgbClr val="DA5EC0"/>
              </a:buClr>
            </a:pPr>
            <a:r>
              <a:rPr lang="es-ES" sz="2400" dirty="0">
                <a:latin typeface="Biome" panose="020B0503030204020804" pitchFamily="34" charset="0"/>
                <a:cs typeface="Biome" panose="020B0503030204020804" pitchFamily="34" charset="0"/>
              </a:rPr>
              <a:t>Cabezal (mucho) más pesado</a:t>
            </a:r>
          </a:p>
          <a:p>
            <a:pPr>
              <a:buClr>
                <a:srgbClr val="DA5EC0"/>
              </a:buClr>
            </a:pPr>
            <a:r>
              <a:rPr lang="es-ES" sz="2400" dirty="0">
                <a:latin typeface="Biome" panose="020B0503030204020804" pitchFamily="34" charset="0"/>
                <a:cs typeface="Biome" panose="020B0503030204020804" pitchFamily="34" charset="0"/>
              </a:rPr>
              <a:t>Motor mucho más potente.</a:t>
            </a:r>
          </a:p>
          <a:p>
            <a:pPr>
              <a:buClr>
                <a:srgbClr val="DA5EC0"/>
              </a:buClr>
            </a:pPr>
            <a:r>
              <a:rPr lang="es-ES" sz="2400" dirty="0">
                <a:latin typeface="Biome" panose="020B0503030204020804" pitchFamily="34" charset="0"/>
                <a:cs typeface="Biome" panose="020B0503030204020804" pitchFamily="34" charset="0"/>
              </a:rPr>
              <a:t>La impotencia aquí también impacta.</a:t>
            </a:r>
          </a:p>
          <a:p>
            <a:pPr lvl="1">
              <a:buClr>
                <a:srgbClr val="DA5EC0"/>
              </a:buClr>
            </a:pPr>
            <a:r>
              <a:rPr lang="es-ES" sz="2200" dirty="0">
                <a:latin typeface="Biome" panose="020B0503030204020804" pitchFamily="34" charset="0"/>
                <a:cs typeface="Biome" panose="020B0503030204020804" pitchFamily="34" charset="0"/>
              </a:rPr>
              <a:t>Mejor dicho, la falta de potencia.</a:t>
            </a:r>
          </a:p>
        </p:txBody>
      </p:sp>
      <p:pic>
        <p:nvPicPr>
          <p:cNvPr id="2050" name="Picture 2" descr="Amazon.com: La original Varita Magic Wand masajeador con varitas esenciales  : Salud y Hogar">
            <a:extLst>
              <a:ext uri="{FF2B5EF4-FFF2-40B4-BE49-F238E27FC236}">
                <a16:creationId xmlns:a16="http://schemas.microsoft.com/office/drawing/2014/main" id="{439A8ED4-FD2C-4508-88CF-CD18CE889A2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729888"/>
            <a:ext cx="6633184" cy="49748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REA – Club de Robótica, Electrónica y Automática">
            <a:extLst>
              <a:ext uri="{FF2B5EF4-FFF2-40B4-BE49-F238E27FC236}">
                <a16:creationId xmlns:a16="http://schemas.microsoft.com/office/drawing/2014/main" id="{E6A23908-0F50-4A70-B437-F8D983594A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2677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A196AD2-9245-4EE0-9F97-D04D985DA8DD}"/>
              </a:ext>
            </a:extLst>
          </p:cNvPr>
          <p:cNvPicPr>
            <a:picLocks noChangeAspect="1"/>
          </p:cNvPicPr>
          <p:nvPr/>
        </p:nvPicPr>
        <p:blipFill>
          <a:blip r:embed="rId6"/>
          <a:srcRect l="5194" r="5194"/>
          <a:stretch/>
        </p:blipFill>
        <p:spPr>
          <a:xfrm>
            <a:off x="105941" y="5870790"/>
            <a:ext cx="1615707" cy="1023193"/>
          </a:xfrm>
          <a:prstGeom prst="rect">
            <a:avLst/>
          </a:prstGeom>
        </p:spPr>
      </p:pic>
    </p:spTree>
    <p:extLst>
      <p:ext uri="{BB962C8B-B14F-4D97-AF65-F5344CB8AC3E}">
        <p14:creationId xmlns:p14="http://schemas.microsoft.com/office/powerpoint/2010/main" val="53745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0C9CF4-A522-4E8B-8F2A-7DF77B7BC01F}"/>
              </a:ext>
            </a:extLst>
          </p:cNvPr>
          <p:cNvPicPr>
            <a:picLocks noGrp="1" noChangeAspect="1"/>
          </p:cNvPicPr>
          <p:nvPr>
            <p:ph idx="1"/>
          </p:nvPr>
        </p:nvPicPr>
        <p:blipFill rotWithShape="1">
          <a:blip r:embed="rId4"/>
          <a:srcRect l="4876" r="1345" b="-1"/>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1780C-1B47-442A-8088-1C95FD52E55A}"/>
              </a:ext>
            </a:extLst>
          </p:cNvPr>
          <p:cNvSpPr>
            <a:spLocks noGrp="1"/>
          </p:cNvSpPr>
          <p:nvPr>
            <p:ph type="title"/>
          </p:nvPr>
        </p:nvSpPr>
        <p:spPr>
          <a:xfrm>
            <a:off x="320211" y="722261"/>
            <a:ext cx="11545482" cy="3670255"/>
          </a:xfrm>
        </p:spPr>
        <p:txBody>
          <a:bodyPr vert="horz" lIns="91440" tIns="45720" rIns="91440" bIns="45720" rtlCol="0" anchor="b">
            <a:normAutofit fontScale="90000"/>
          </a:bodyPr>
          <a:lstStyle/>
          <a:p>
            <a:pPr algn="r"/>
            <a:r>
              <a:rPr lang="en-US" sz="11500" dirty="0">
                <a:solidFill>
                  <a:srgbClr val="7030A0"/>
                </a:solidFill>
                <a:latin typeface="Biome" panose="020B0503030204020804" pitchFamily="34" charset="0"/>
                <a:cs typeface="Biome" panose="020B0503030204020804" pitchFamily="34" charset="0"/>
              </a:rPr>
              <a:t>¿</a:t>
            </a:r>
            <a:r>
              <a:rPr lang="en-US" sz="11500" dirty="0" err="1">
                <a:solidFill>
                  <a:srgbClr val="7030A0"/>
                </a:solidFill>
                <a:latin typeface="Biome" panose="020B0503030204020804" pitchFamily="34" charset="0"/>
                <a:cs typeface="Biome" panose="020B0503030204020804" pitchFamily="34" charset="0"/>
              </a:rPr>
              <a:t>Cómo</a:t>
            </a:r>
            <a:r>
              <a:rPr lang="en-US" sz="11500" dirty="0">
                <a:solidFill>
                  <a:srgbClr val="7030A0"/>
                </a:solidFill>
                <a:latin typeface="Biome" panose="020B0503030204020804" pitchFamily="34" charset="0"/>
                <a:cs typeface="Biome" panose="020B0503030204020804" pitchFamily="34" charset="0"/>
              </a:rPr>
              <a:t> </a:t>
            </a:r>
            <a:r>
              <a:rPr lang="en-US" sz="11500" dirty="0" err="1">
                <a:solidFill>
                  <a:srgbClr val="7030A0"/>
                </a:solidFill>
                <a:latin typeface="Biome" panose="020B0503030204020804" pitchFamily="34" charset="0"/>
                <a:cs typeface="Biome" panose="020B0503030204020804" pitchFamily="34" charset="0"/>
              </a:rPr>
              <a:t>funciona</a:t>
            </a:r>
            <a:r>
              <a:rPr lang="en-US" sz="11500" dirty="0">
                <a:solidFill>
                  <a:srgbClr val="7030A0"/>
                </a:solidFill>
                <a:latin typeface="Biome" panose="020B0503030204020804" pitchFamily="34" charset="0"/>
                <a:cs typeface="Biome" panose="020B0503030204020804" pitchFamily="34" charset="0"/>
              </a:rPr>
              <a:t> </a:t>
            </a:r>
            <a:r>
              <a:rPr lang="en-US" sz="11500" dirty="0" err="1">
                <a:solidFill>
                  <a:srgbClr val="7030A0"/>
                </a:solidFill>
                <a:latin typeface="Biome" panose="020B0503030204020804" pitchFamily="34" charset="0"/>
                <a:cs typeface="Biome" panose="020B0503030204020804" pitchFamily="34" charset="0"/>
              </a:rPr>
              <a:t>el</a:t>
            </a:r>
            <a:r>
              <a:rPr lang="en-US" sz="11500" dirty="0">
                <a:solidFill>
                  <a:srgbClr val="7030A0"/>
                </a:solidFill>
                <a:latin typeface="Biome" panose="020B0503030204020804" pitchFamily="34" charset="0"/>
                <a:cs typeface="Biome" panose="020B0503030204020804" pitchFamily="34" charset="0"/>
              </a:rPr>
              <a:t> </a:t>
            </a:r>
            <a:r>
              <a:rPr lang="en-US" sz="11500" dirty="0" err="1">
                <a:solidFill>
                  <a:srgbClr val="7030A0"/>
                </a:solidFill>
                <a:latin typeface="Biome" panose="020B0503030204020804" pitchFamily="34" charset="0"/>
                <a:cs typeface="Biome" panose="020B0503030204020804" pitchFamily="34" charset="0"/>
              </a:rPr>
              <a:t>Satisfyer</a:t>
            </a:r>
            <a:r>
              <a:rPr lang="en-US" sz="11500" dirty="0">
                <a:solidFill>
                  <a:srgbClr val="7030A0"/>
                </a:solidFill>
                <a:latin typeface="Biome" panose="020B0503030204020804" pitchFamily="34" charset="0"/>
                <a:cs typeface="Biome" panose="020B0503030204020804" pitchFamily="34" charset="0"/>
              </a:rPr>
              <a:t> 2 Pro?</a:t>
            </a:r>
          </a:p>
        </p:txBody>
      </p:sp>
      <p:pic>
        <p:nvPicPr>
          <p:cNvPr id="11" name="Picture 2" descr="CREA – Club de Robótica, Electrónica y Automática">
            <a:extLst>
              <a:ext uri="{FF2B5EF4-FFF2-40B4-BE49-F238E27FC236}">
                <a16:creationId xmlns:a16="http://schemas.microsoft.com/office/drawing/2014/main" id="{B1AE2E49-A1C1-4641-9823-612BA87BC4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346AED3-68CA-4B2B-A0B8-4C23A937287D}"/>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976677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57BD1E-A39D-4513-8A6C-5CDE1915D78B}"/>
              </a:ext>
            </a:extLst>
          </p:cNvPr>
          <p:cNvPicPr>
            <a:picLocks noGrp="1" noChangeAspect="1"/>
          </p:cNvPicPr>
          <p:nvPr>
            <p:ph idx="1"/>
          </p:nvPr>
        </p:nvPicPr>
        <p:blipFill rotWithShape="1">
          <a:blip r:embed="rId4"/>
          <a:srcRect t="11694" b="17994"/>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1DEB8-A708-468C-A7CF-A86D37FEEC2E}"/>
              </a:ext>
            </a:extLst>
          </p:cNvPr>
          <p:cNvSpPr>
            <a:spLocks noGrp="1"/>
          </p:cNvSpPr>
          <p:nvPr>
            <p:ph type="title"/>
          </p:nvPr>
        </p:nvSpPr>
        <p:spPr>
          <a:xfrm>
            <a:off x="321733" y="2306963"/>
            <a:ext cx="11545482" cy="3670255"/>
          </a:xfrm>
        </p:spPr>
        <p:txBody>
          <a:bodyPr vert="horz" lIns="91440" tIns="45720" rIns="91440" bIns="45720" rtlCol="0" anchor="b">
            <a:normAutofit fontScale="90000"/>
          </a:bodyPr>
          <a:lstStyle/>
          <a:p>
            <a:pPr algn="l"/>
            <a:r>
              <a:rPr lang="en-US" sz="11500" dirty="0">
                <a:solidFill>
                  <a:schemeClr val="tx1"/>
                </a:solidFill>
                <a:latin typeface="Biome" panose="020B0503030204020804" pitchFamily="34" charset="0"/>
                <a:cs typeface="Biome" panose="020B0503030204020804" pitchFamily="34" charset="0"/>
              </a:rPr>
              <a:t>¿</a:t>
            </a:r>
            <a:r>
              <a:rPr lang="en-US" sz="11500" dirty="0" err="1">
                <a:solidFill>
                  <a:schemeClr val="tx1"/>
                </a:solidFill>
                <a:latin typeface="Biome" panose="020B0503030204020804" pitchFamily="34" charset="0"/>
                <a:cs typeface="Biome" panose="020B0503030204020804" pitchFamily="34" charset="0"/>
              </a:rPr>
              <a:t>Alguna</a:t>
            </a:r>
            <a:r>
              <a:rPr lang="en-US" sz="11500" dirty="0">
                <a:solidFill>
                  <a:schemeClr val="tx1"/>
                </a:solidFill>
                <a:latin typeface="Biome" panose="020B0503030204020804" pitchFamily="34" charset="0"/>
                <a:cs typeface="Biome" panose="020B0503030204020804" pitchFamily="34" charset="0"/>
              </a:rPr>
              <a:t> </a:t>
            </a:r>
            <a:r>
              <a:rPr lang="en-US" sz="11500" dirty="0" err="1">
                <a:solidFill>
                  <a:schemeClr val="tx1"/>
                </a:solidFill>
                <a:latin typeface="Biome" panose="020B0503030204020804" pitchFamily="34" charset="0"/>
                <a:cs typeface="Biome" panose="020B0503030204020804" pitchFamily="34" charset="0"/>
              </a:rPr>
              <a:t>Teoría</a:t>
            </a:r>
            <a:r>
              <a:rPr lang="en-US" sz="11500" dirty="0">
                <a:solidFill>
                  <a:schemeClr val="tx1"/>
                </a:solidFill>
                <a:latin typeface="Biome" panose="020B0503030204020804" pitchFamily="34" charset="0"/>
                <a:cs typeface="Biome" panose="020B0503030204020804" pitchFamily="34" charset="0"/>
              </a:rPr>
              <a:t> antes de </a:t>
            </a:r>
            <a:r>
              <a:rPr lang="en-US" sz="11500" dirty="0" err="1">
                <a:solidFill>
                  <a:schemeClr val="tx1"/>
                </a:solidFill>
                <a:latin typeface="Biome" panose="020B0503030204020804" pitchFamily="34" charset="0"/>
                <a:cs typeface="Biome" panose="020B0503030204020804" pitchFamily="34" charset="0"/>
              </a:rPr>
              <a:t>abrirlo</a:t>
            </a:r>
            <a:r>
              <a:rPr lang="en-US" sz="11500" dirty="0">
                <a:solidFill>
                  <a:schemeClr val="tx1"/>
                </a:solidFill>
                <a:latin typeface="Biome" panose="020B0503030204020804" pitchFamily="34" charset="0"/>
                <a:cs typeface="Biome" panose="020B0503030204020804" pitchFamily="34" charset="0"/>
              </a:rPr>
              <a:t>?</a:t>
            </a:r>
          </a:p>
        </p:txBody>
      </p:sp>
      <p:pic>
        <p:nvPicPr>
          <p:cNvPr id="17410" name="Picture 2" descr="Youtube Logo - PNG y Vector">
            <a:extLst>
              <a:ext uri="{FF2B5EF4-FFF2-40B4-BE49-F238E27FC236}">
                <a16:creationId xmlns:a16="http://schemas.microsoft.com/office/drawing/2014/main" id="{CA46B3BE-00FF-41DE-AC7A-25F74B75A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02" y="209215"/>
            <a:ext cx="946150" cy="66085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493E0DE-9255-43E3-AB33-03750FF52E4A}"/>
              </a:ext>
            </a:extLst>
          </p:cNvPr>
          <p:cNvSpPr txBox="1">
            <a:spLocks/>
          </p:cNvSpPr>
          <p:nvPr/>
        </p:nvSpPr>
        <p:spPr>
          <a:xfrm>
            <a:off x="1270000" y="-67355"/>
            <a:ext cx="13444054" cy="117364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s-ES" b="1" dirty="0">
                <a:solidFill>
                  <a:schemeClr val="tx1"/>
                </a:solidFill>
                <a:latin typeface="Biome" panose="020B0503030204020804" pitchFamily="34" charset="0"/>
                <a:cs typeface="Biome" panose="020B0503030204020804" pitchFamily="34" charset="0"/>
              </a:rPr>
              <a:t>© Edu Sánchez, “</a:t>
            </a:r>
            <a:r>
              <a:rPr lang="es-ES" b="0" i="0" dirty="0">
                <a:solidFill>
                  <a:srgbClr val="FFFFFF"/>
                </a:solidFill>
                <a:effectLst/>
                <a:latin typeface="Biome" panose="020B0503030204020804" pitchFamily="34" charset="0"/>
                <a:cs typeface="Biome" panose="020B0503030204020804" pitchFamily="34" charset="0"/>
              </a:rPr>
              <a:t>SATISFYER: ¿QUÉ HAY DENTRO? […], 1/03/2020</a:t>
            </a:r>
          </a:p>
        </p:txBody>
      </p:sp>
      <p:pic>
        <p:nvPicPr>
          <p:cNvPr id="11" name="Picture 2" descr="CREA – Club de Robótica, Electrónica y Automática">
            <a:extLst>
              <a:ext uri="{FF2B5EF4-FFF2-40B4-BE49-F238E27FC236}">
                <a16:creationId xmlns:a16="http://schemas.microsoft.com/office/drawing/2014/main" id="{F859D223-5E1F-4F80-83A6-296C210537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194EBA5-6FFB-4236-AE43-A5FFFAFC8F71}"/>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493898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50CF6D-DA73-4DFC-B38A-C2F0357D545F}"/>
              </a:ext>
            </a:extLst>
          </p:cNvPr>
          <p:cNvPicPr>
            <a:picLocks noGrp="1" noChangeAspect="1"/>
          </p:cNvPicPr>
          <p:nvPr>
            <p:ph idx="1"/>
          </p:nvPr>
        </p:nvPicPr>
        <p:blipFill rotWithShape="1">
          <a:blip r:embed="rId4"/>
          <a:srcRect l="1274" r="8947" b="-1"/>
          <a:stretch/>
        </p:blipFill>
        <p:spPr>
          <a:xfrm>
            <a:off x="20" y="10"/>
            <a:ext cx="12191980" cy="6857990"/>
          </a:xfrm>
          <a:prstGeom prst="rect">
            <a:avLst/>
          </a:prstGeom>
        </p:spPr>
      </p:pic>
      <p:sp>
        <p:nvSpPr>
          <p:cNvPr id="6" name="TextBox 5">
            <a:extLst>
              <a:ext uri="{FF2B5EF4-FFF2-40B4-BE49-F238E27FC236}">
                <a16:creationId xmlns:a16="http://schemas.microsoft.com/office/drawing/2014/main" id="{8E47B32D-8E99-4D86-926F-BACFFE06761E}"/>
              </a:ext>
            </a:extLst>
          </p:cNvPr>
          <p:cNvSpPr txBox="1"/>
          <p:nvPr/>
        </p:nvSpPr>
        <p:spPr>
          <a:xfrm>
            <a:off x="7721600" y="5537026"/>
            <a:ext cx="3276600" cy="1200329"/>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Cabezal de Silicona</a:t>
            </a:r>
          </a:p>
          <a:p>
            <a:pPr algn="ctr"/>
            <a:r>
              <a:rPr lang="es-ES" sz="2400" dirty="0">
                <a:latin typeface="Biome" panose="020B0503030204020804" pitchFamily="34" charset="0"/>
                <a:cs typeface="Biome" panose="020B0503030204020804" pitchFamily="34" charset="0"/>
              </a:rPr>
              <a:t>(cómodo y evita alergias)</a:t>
            </a:r>
          </a:p>
        </p:txBody>
      </p:sp>
      <p:sp>
        <p:nvSpPr>
          <p:cNvPr id="7" name="TextBox 6">
            <a:extLst>
              <a:ext uri="{FF2B5EF4-FFF2-40B4-BE49-F238E27FC236}">
                <a16:creationId xmlns:a16="http://schemas.microsoft.com/office/drawing/2014/main" id="{34620DF1-4C22-49BD-B9B0-D3EB919C831B}"/>
              </a:ext>
            </a:extLst>
          </p:cNvPr>
          <p:cNvSpPr txBox="1"/>
          <p:nvPr/>
        </p:nvSpPr>
        <p:spPr>
          <a:xfrm>
            <a:off x="8178800" y="1620853"/>
            <a:ext cx="3657600" cy="523220"/>
          </a:xfrm>
          <a:prstGeom prst="rect">
            <a:avLst/>
          </a:prstGeom>
          <a:noFill/>
        </p:spPr>
        <p:txBody>
          <a:bodyPr wrap="square" rtlCol="0">
            <a:spAutoFit/>
          </a:bodyPr>
          <a:lstStyle/>
          <a:p>
            <a:pPr algn="ctr"/>
            <a:r>
              <a:rPr lang="es-ES" sz="2800" dirty="0">
                <a:solidFill>
                  <a:schemeClr val="bg1"/>
                </a:solidFill>
                <a:latin typeface="Biome" panose="020B0503030204020804" pitchFamily="34" charset="0"/>
                <a:cs typeface="Biome" panose="020B0503030204020804" pitchFamily="34" charset="0"/>
              </a:rPr>
              <a:t>Zona de Motor</a:t>
            </a:r>
          </a:p>
        </p:txBody>
      </p:sp>
      <p:sp>
        <p:nvSpPr>
          <p:cNvPr id="8" name="TextBox 7">
            <a:extLst>
              <a:ext uri="{FF2B5EF4-FFF2-40B4-BE49-F238E27FC236}">
                <a16:creationId xmlns:a16="http://schemas.microsoft.com/office/drawing/2014/main" id="{52ADEC57-FE30-414E-81FF-7918705E1174}"/>
              </a:ext>
            </a:extLst>
          </p:cNvPr>
          <p:cNvSpPr txBox="1"/>
          <p:nvPr/>
        </p:nvSpPr>
        <p:spPr>
          <a:xfrm>
            <a:off x="8369300" y="3815149"/>
            <a:ext cx="32766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Membrana</a:t>
            </a:r>
          </a:p>
        </p:txBody>
      </p:sp>
      <p:sp>
        <p:nvSpPr>
          <p:cNvPr id="9" name="TextBox 8">
            <a:extLst>
              <a:ext uri="{FF2B5EF4-FFF2-40B4-BE49-F238E27FC236}">
                <a16:creationId xmlns:a16="http://schemas.microsoft.com/office/drawing/2014/main" id="{FC567A6C-3F48-46CD-9F4E-ABAB31698FF3}"/>
              </a:ext>
            </a:extLst>
          </p:cNvPr>
          <p:cNvSpPr txBox="1"/>
          <p:nvPr/>
        </p:nvSpPr>
        <p:spPr>
          <a:xfrm>
            <a:off x="5092700" y="3544452"/>
            <a:ext cx="3276600" cy="461665"/>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Batería</a:t>
            </a:r>
          </a:p>
        </p:txBody>
      </p:sp>
      <p:sp>
        <p:nvSpPr>
          <p:cNvPr id="10" name="TextBox 9">
            <a:extLst>
              <a:ext uri="{FF2B5EF4-FFF2-40B4-BE49-F238E27FC236}">
                <a16:creationId xmlns:a16="http://schemas.microsoft.com/office/drawing/2014/main" id="{E13AAACC-9881-4C86-8707-1BCD83BD9872}"/>
              </a:ext>
            </a:extLst>
          </p:cNvPr>
          <p:cNvSpPr txBox="1"/>
          <p:nvPr/>
        </p:nvSpPr>
        <p:spPr>
          <a:xfrm>
            <a:off x="1943100" y="3042851"/>
            <a:ext cx="3860800" cy="461665"/>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¿qué es esto?</a:t>
            </a:r>
          </a:p>
        </p:txBody>
      </p:sp>
      <p:sp>
        <p:nvSpPr>
          <p:cNvPr id="11" name="TextBox 10">
            <a:extLst>
              <a:ext uri="{FF2B5EF4-FFF2-40B4-BE49-F238E27FC236}">
                <a16:creationId xmlns:a16="http://schemas.microsoft.com/office/drawing/2014/main" id="{6EE546FB-3726-4EBC-948B-7CC8573D1DAF}"/>
              </a:ext>
            </a:extLst>
          </p:cNvPr>
          <p:cNvSpPr txBox="1"/>
          <p:nvPr/>
        </p:nvSpPr>
        <p:spPr>
          <a:xfrm>
            <a:off x="6731000" y="2581186"/>
            <a:ext cx="38608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Rotor</a:t>
            </a:r>
          </a:p>
        </p:txBody>
      </p:sp>
      <p:sp>
        <p:nvSpPr>
          <p:cNvPr id="12" name="TextBox 11">
            <a:extLst>
              <a:ext uri="{FF2B5EF4-FFF2-40B4-BE49-F238E27FC236}">
                <a16:creationId xmlns:a16="http://schemas.microsoft.com/office/drawing/2014/main" id="{32E1B916-A0FA-483E-9E17-B151591B43FA}"/>
              </a:ext>
            </a:extLst>
          </p:cNvPr>
          <p:cNvSpPr txBox="1"/>
          <p:nvPr/>
        </p:nvSpPr>
        <p:spPr>
          <a:xfrm>
            <a:off x="8794750" y="2621578"/>
            <a:ext cx="38608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Pistón</a:t>
            </a:r>
          </a:p>
        </p:txBody>
      </p:sp>
      <p:sp>
        <p:nvSpPr>
          <p:cNvPr id="13" name="TextBox 12">
            <a:extLst>
              <a:ext uri="{FF2B5EF4-FFF2-40B4-BE49-F238E27FC236}">
                <a16:creationId xmlns:a16="http://schemas.microsoft.com/office/drawing/2014/main" id="{A107740C-E93F-480B-9710-E276F67BBDA1}"/>
              </a:ext>
            </a:extLst>
          </p:cNvPr>
          <p:cNvSpPr txBox="1"/>
          <p:nvPr/>
        </p:nvSpPr>
        <p:spPr>
          <a:xfrm>
            <a:off x="8394700" y="4585384"/>
            <a:ext cx="32766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Túnel</a:t>
            </a:r>
          </a:p>
        </p:txBody>
      </p:sp>
      <p:pic>
        <p:nvPicPr>
          <p:cNvPr id="14" name="Picture 2" descr="CREA – Club de Robótica, Electrónica y Automática">
            <a:extLst>
              <a:ext uri="{FF2B5EF4-FFF2-40B4-BE49-F238E27FC236}">
                <a16:creationId xmlns:a16="http://schemas.microsoft.com/office/drawing/2014/main" id="{DCB96117-822D-45BF-9A9C-9ADD8784F0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0EF4281-4CF4-4E39-8203-000E74117F6D}"/>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16" name="TextBox 15">
            <a:extLst>
              <a:ext uri="{FF2B5EF4-FFF2-40B4-BE49-F238E27FC236}">
                <a16:creationId xmlns:a16="http://schemas.microsoft.com/office/drawing/2014/main" id="{93A13418-6A3D-432B-817F-B0A89E76375C}"/>
              </a:ext>
            </a:extLst>
          </p:cNvPr>
          <p:cNvSpPr txBox="1"/>
          <p:nvPr/>
        </p:nvSpPr>
        <p:spPr>
          <a:xfrm>
            <a:off x="4737100" y="2119521"/>
            <a:ext cx="32766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Placa Base</a:t>
            </a:r>
          </a:p>
        </p:txBody>
      </p:sp>
      <p:sp>
        <p:nvSpPr>
          <p:cNvPr id="17" name="TextBox 16">
            <a:extLst>
              <a:ext uri="{FF2B5EF4-FFF2-40B4-BE49-F238E27FC236}">
                <a16:creationId xmlns:a16="http://schemas.microsoft.com/office/drawing/2014/main" id="{7A812D6F-6829-4D7D-ACC1-D1BA515F9423}"/>
              </a:ext>
            </a:extLst>
          </p:cNvPr>
          <p:cNvSpPr txBox="1"/>
          <p:nvPr/>
        </p:nvSpPr>
        <p:spPr>
          <a:xfrm>
            <a:off x="4775200" y="1062326"/>
            <a:ext cx="3276600" cy="461665"/>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Botones</a:t>
            </a:r>
          </a:p>
        </p:txBody>
      </p:sp>
    </p:spTree>
    <p:extLst>
      <p:ext uri="{BB962C8B-B14F-4D97-AF65-F5344CB8AC3E}">
        <p14:creationId xmlns:p14="http://schemas.microsoft.com/office/powerpoint/2010/main" val="34731580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CBA40-F76C-4A08-9D29-72FDB2870E6A}"/>
              </a:ext>
            </a:extLst>
          </p:cNvPr>
          <p:cNvSpPr>
            <a:spLocks noGrp="1"/>
          </p:cNvSpPr>
          <p:nvPr>
            <p:ph type="title"/>
          </p:nvPr>
        </p:nvSpPr>
        <p:spPr>
          <a:xfrm>
            <a:off x="913796" y="643465"/>
            <a:ext cx="3382638" cy="1370605"/>
          </a:xfrm>
        </p:spPr>
        <p:txBody>
          <a:bodyPr>
            <a:normAutofit/>
          </a:bodyPr>
          <a:lstStyle/>
          <a:p>
            <a:pPr algn="l"/>
            <a:r>
              <a:rPr lang="es-ES" sz="3000" dirty="0">
                <a:latin typeface="Biome" panose="020B0503030204020804" pitchFamily="34" charset="0"/>
                <a:cs typeface="Biome" panose="020B0503030204020804" pitchFamily="34" charset="0"/>
              </a:rPr>
              <a:t>Efecto Calor</a:t>
            </a:r>
          </a:p>
        </p:txBody>
      </p:sp>
      <p:sp>
        <p:nvSpPr>
          <p:cNvPr id="3" name="Content Placeholder 2">
            <a:extLst>
              <a:ext uri="{FF2B5EF4-FFF2-40B4-BE49-F238E27FC236}">
                <a16:creationId xmlns:a16="http://schemas.microsoft.com/office/drawing/2014/main" id="{3CD5B9CC-FE3E-4DD1-AE1D-CB9431CDB579}"/>
              </a:ext>
            </a:extLst>
          </p:cNvPr>
          <p:cNvSpPr>
            <a:spLocks noGrp="1"/>
          </p:cNvSpPr>
          <p:nvPr>
            <p:ph idx="1"/>
          </p:nvPr>
        </p:nvSpPr>
        <p:spPr>
          <a:xfrm>
            <a:off x="913796" y="2247153"/>
            <a:ext cx="3358084" cy="3544046"/>
          </a:xfrm>
        </p:spPr>
        <p:txBody>
          <a:bodyPr>
            <a:normAutofit lnSpcReduction="10000"/>
          </a:bodyPr>
          <a:lstStyle/>
          <a:p>
            <a:r>
              <a:rPr lang="es-ES" sz="1800" dirty="0">
                <a:latin typeface="Biome" panose="020B0503030204020804" pitchFamily="34" charset="0"/>
                <a:cs typeface="Biome" panose="020B0503030204020804" pitchFamily="34" charset="0"/>
              </a:rPr>
              <a:t>El funcionamiento es similar al de un secador de pelo.</a:t>
            </a:r>
          </a:p>
          <a:p>
            <a:r>
              <a:rPr lang="es-ES" sz="1800" dirty="0">
                <a:latin typeface="Biome" panose="020B0503030204020804" pitchFamily="34" charset="0"/>
                <a:cs typeface="Biome" panose="020B0503030204020804" pitchFamily="34" charset="0"/>
              </a:rPr>
              <a:t>Bueno, no: hay unas diferencias sustanciales, principalmente en cuanto a diseño.</a:t>
            </a:r>
          </a:p>
          <a:p>
            <a:r>
              <a:rPr lang="es-ES" sz="1800" dirty="0">
                <a:latin typeface="Biome" panose="020B0503030204020804" pitchFamily="34" charset="0"/>
                <a:cs typeface="Biome" panose="020B0503030204020804" pitchFamily="34" charset="0"/>
              </a:rPr>
              <a:t>Las necesidades no son las mismas</a:t>
            </a:r>
          </a:p>
          <a:p>
            <a:r>
              <a:rPr lang="es-ES" sz="1800" dirty="0">
                <a:latin typeface="Biome" panose="020B0503030204020804" pitchFamily="34" charset="0"/>
                <a:cs typeface="Biome" panose="020B0503030204020804" pitchFamily="34" charset="0"/>
              </a:rPr>
              <a:t>Sin embargo, la premisa de generar calor sí.</a:t>
            </a:r>
          </a:p>
        </p:txBody>
      </p:sp>
      <p:pic>
        <p:nvPicPr>
          <p:cNvPr id="4" name="Picture 2" descr="Purchase a existing hairdryer&amp;amp; dismantle it. | OMEGACHAN">
            <a:extLst>
              <a:ext uri="{FF2B5EF4-FFF2-40B4-BE49-F238E27FC236}">
                <a16:creationId xmlns:a16="http://schemas.microsoft.com/office/drawing/2014/main" id="{C55B3B64-D095-4819-B56E-D95EFF67052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870844"/>
            <a:ext cx="6633184" cy="46929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REA – Club de Robótica, Electrónica y Automática">
            <a:extLst>
              <a:ext uri="{FF2B5EF4-FFF2-40B4-BE49-F238E27FC236}">
                <a16:creationId xmlns:a16="http://schemas.microsoft.com/office/drawing/2014/main" id="{23F4F4B5-4E70-4C77-A8BC-84D76A052E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2BF5AD2-14B4-4753-A8E2-EC6C70E74438}"/>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127248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913794" y="4483145"/>
            <a:ext cx="10353761" cy="1633340"/>
          </a:xfrm>
        </p:spPr>
        <p:txBody>
          <a:bodyPr>
            <a:normAutofit/>
          </a:bodyPr>
          <a:lstStyle/>
          <a:p>
            <a:r>
              <a:rPr lang="es-ES" sz="4800" dirty="0"/>
              <a:t>Resumiendo…</a:t>
            </a:r>
          </a:p>
        </p:txBody>
      </p:sp>
      <p:pic>
        <p:nvPicPr>
          <p:cNvPr id="18" name="Picture 11">
            <a:extLst>
              <a:ext uri="{FF2B5EF4-FFF2-40B4-BE49-F238E27FC236}">
                <a16:creationId xmlns:a16="http://schemas.microsoft.com/office/drawing/2014/main" id="{DADD4C7D-B329-46D6-8471-04F555BCC4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sp>
        <p:nvSpPr>
          <p:cNvPr id="19" name="Date Placeholder 3">
            <a:extLst>
              <a:ext uri="{FF2B5EF4-FFF2-40B4-BE49-F238E27FC236}">
                <a16:creationId xmlns:a16="http://schemas.microsoft.com/office/drawing/2014/main" id="{905E7363-5E6B-4EA2-A007-EB497636C94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62180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aphicFrame>
        <p:nvGraphicFramePr>
          <p:cNvPr id="7" name="Content Placeholder 2">
            <a:extLst>
              <a:ext uri="{FF2B5EF4-FFF2-40B4-BE49-F238E27FC236}">
                <a16:creationId xmlns:a16="http://schemas.microsoft.com/office/drawing/2014/main" id="{28D7D387-18C4-4A46-B5D5-47F08F8E7417}"/>
              </a:ext>
            </a:extLst>
          </p:cNvPr>
          <p:cNvGraphicFramePr>
            <a:graphicFrameLocks noGrp="1"/>
          </p:cNvGraphicFramePr>
          <p:nvPr>
            <p:ph idx="1"/>
            <p:extLst>
              <p:ext uri="{D42A27DB-BD31-4B8C-83A1-F6EECF244321}">
                <p14:modId xmlns:p14="http://schemas.microsoft.com/office/powerpoint/2010/main" val="1291433691"/>
              </p:ext>
            </p:extLst>
          </p:nvPr>
        </p:nvGraphicFramePr>
        <p:xfrm>
          <a:off x="642938" y="642938"/>
          <a:ext cx="10912475" cy="32115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2" descr="CREA – Club de Robótica, Electrónica y Automática">
            <a:extLst>
              <a:ext uri="{FF2B5EF4-FFF2-40B4-BE49-F238E27FC236}">
                <a16:creationId xmlns:a16="http://schemas.microsoft.com/office/drawing/2014/main" id="{BFEDD066-AA26-42E0-9901-F8C74944ED6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0D30F13-7493-4551-AC78-E8F553ADA46A}"/>
              </a:ext>
            </a:extLst>
          </p:cNvPr>
          <p:cNvPicPr>
            <a:picLocks noChangeAspect="1"/>
          </p:cNvPicPr>
          <p:nvPr/>
        </p:nvPicPr>
        <p:blipFill>
          <a:blip r:embed="rId11"/>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742700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32329-1AB1-4861-B1B3-F8E71762C812}"/>
              </a:ext>
            </a:extLst>
          </p:cNvPr>
          <p:cNvSpPr>
            <a:spLocks noGrp="1"/>
          </p:cNvSpPr>
          <p:nvPr>
            <p:ph type="title"/>
          </p:nvPr>
        </p:nvSpPr>
        <p:spPr>
          <a:xfrm>
            <a:off x="913794" y="609599"/>
            <a:ext cx="2799465" cy="5273675"/>
          </a:xfrm>
        </p:spPr>
        <p:txBody>
          <a:bodyPr>
            <a:normAutofit/>
          </a:bodyPr>
          <a:lstStyle/>
          <a:p>
            <a:pPr algn="l"/>
            <a:r>
              <a:rPr lang="es-ES" sz="3600" dirty="0">
                <a:latin typeface="Biome" panose="020B0503030204020804" pitchFamily="34" charset="0"/>
                <a:cs typeface="Biome" panose="020B0503030204020804" pitchFamily="34" charset="0"/>
              </a:rPr>
              <a:t>Ingeniería y Prevención</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94CCF6C1-8CA7-47DE-8B77-DDFC7F8C18F2}"/>
              </a:ext>
            </a:extLst>
          </p:cNvPr>
          <p:cNvGraphicFramePr>
            <a:graphicFrameLocks noGrp="1"/>
          </p:cNvGraphicFramePr>
          <p:nvPr>
            <p:ph idx="1"/>
            <p:extLst>
              <p:ext uri="{D42A27DB-BD31-4B8C-83A1-F6EECF244321}">
                <p14:modId xmlns:p14="http://schemas.microsoft.com/office/powerpoint/2010/main" val="3516911680"/>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2" descr="CREA – Club de Robótica, Electrónica y Automática">
            <a:extLst>
              <a:ext uri="{FF2B5EF4-FFF2-40B4-BE49-F238E27FC236}">
                <a16:creationId xmlns:a16="http://schemas.microsoft.com/office/drawing/2014/main" id="{B62372A6-CAE5-468B-9B07-2340D78CF0D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E458FC4-0ECC-4673-95D6-09516CBE95F0}"/>
              </a:ext>
            </a:extLst>
          </p:cNvPr>
          <p:cNvPicPr>
            <a:picLocks noChangeAspect="1"/>
          </p:cNvPicPr>
          <p:nvPr/>
        </p:nvPicPr>
        <p:blipFill>
          <a:blip r:embed="rId10"/>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9409479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58FFD-7BE1-4C06-ACAA-69DC40082EEF}"/>
              </a:ext>
            </a:extLst>
          </p:cNvPr>
          <p:cNvSpPr>
            <a:spLocks noGrp="1"/>
          </p:cNvSpPr>
          <p:nvPr>
            <p:ph type="title"/>
          </p:nvPr>
        </p:nvSpPr>
        <p:spPr>
          <a:xfrm>
            <a:off x="7875061" y="1679225"/>
            <a:ext cx="3979580" cy="3499549"/>
          </a:xfrm>
        </p:spPr>
        <p:txBody>
          <a:bodyPr vert="horz" lIns="91440" tIns="45720" rIns="91440" bIns="45720" rtlCol="0" anchor="b">
            <a:normAutofit/>
          </a:bodyPr>
          <a:lstStyle/>
          <a:p>
            <a:pPr algn="l"/>
            <a:r>
              <a:rPr lang="en-US" sz="3900" dirty="0">
                <a:cs typeface="Biome" panose="020B0503030204020804" pitchFamily="34" charset="0"/>
              </a:rPr>
              <a:t>SOS:</a:t>
            </a:r>
            <a:br>
              <a:rPr lang="en-US" sz="3900" dirty="0">
                <a:cs typeface="Biome" panose="020B0503030204020804" pitchFamily="34" charset="0"/>
              </a:rPr>
            </a:br>
            <a:r>
              <a:rPr lang="en-US" sz="3900" dirty="0" err="1">
                <a:cs typeface="Biome" panose="020B0503030204020804" pitchFamily="34" charset="0"/>
              </a:rPr>
              <a:t>Juguete</a:t>
            </a:r>
            <a:r>
              <a:rPr lang="en-US" sz="3900" dirty="0">
                <a:cs typeface="Biome" panose="020B0503030204020804" pitchFamily="34" charset="0"/>
              </a:rPr>
              <a:t> </a:t>
            </a:r>
            <a:br>
              <a:rPr lang="en-US" sz="3900" dirty="0">
                <a:cs typeface="Biome" panose="020B0503030204020804" pitchFamily="34" charset="0"/>
              </a:rPr>
            </a:br>
            <a:r>
              <a:rPr lang="en-US" sz="3900" dirty="0" err="1">
                <a:cs typeface="Biome" panose="020B0503030204020804" pitchFamily="34" charset="0"/>
              </a:rPr>
              <a:t>Extraviado</a:t>
            </a:r>
            <a:r>
              <a:rPr lang="en-US" sz="3900" dirty="0">
                <a:cs typeface="Biome" panose="020B0503030204020804" pitchFamily="34" charset="0"/>
              </a:rPr>
              <a:t>,</a:t>
            </a:r>
            <a:br>
              <a:rPr lang="en-US" sz="3900" dirty="0">
                <a:cs typeface="Biome" panose="020B0503030204020804" pitchFamily="34" charset="0"/>
              </a:rPr>
            </a:br>
            <a:r>
              <a:rPr lang="en-US" sz="3900" dirty="0" err="1">
                <a:cs typeface="Biome" panose="020B0503030204020804" pitchFamily="34" charset="0"/>
              </a:rPr>
              <a:t>Agujero</a:t>
            </a:r>
            <a:r>
              <a:rPr lang="en-US" sz="3900" dirty="0">
                <a:cs typeface="Biome" panose="020B0503030204020804" pitchFamily="34" charset="0"/>
              </a:rPr>
              <a:t> </a:t>
            </a:r>
            <a:r>
              <a:rPr lang="en-US" sz="3900" dirty="0" err="1">
                <a:cs typeface="Biome" panose="020B0503030204020804" pitchFamily="34" charset="0"/>
              </a:rPr>
              <a:t>Hospitalizado</a:t>
            </a:r>
            <a:endParaRPr lang="en-US" sz="3900" dirty="0">
              <a:cs typeface="Biome" panose="020B0503030204020804" pitchFamily="34" charset="0"/>
            </a:endParaRPr>
          </a:p>
        </p:txBody>
      </p:sp>
      <p:pic>
        <p:nvPicPr>
          <p:cNvPr id="3074" name="Picture 2" descr="NSFW] X-ray of a vibrator in the rectum along with a pair of salad tongs  that became lodged after attempts at self-removal. : r/WTF">
            <a:extLst>
              <a:ext uri="{FF2B5EF4-FFF2-40B4-BE49-F238E27FC236}">
                <a16:creationId xmlns:a16="http://schemas.microsoft.com/office/drawing/2014/main" id="{00A5E5CE-8BF9-419A-A142-0B2718B49096}"/>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7941" r="17318" b="-1"/>
          <a:stretch/>
        </p:blipFill>
        <p:spPr bwMode="auto">
          <a:xfrm>
            <a:off x="-1" y="10"/>
            <a:ext cx="753770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REA – Club de Robótica, Electrónica y Automática">
            <a:extLst>
              <a:ext uri="{FF2B5EF4-FFF2-40B4-BE49-F238E27FC236}">
                <a16:creationId xmlns:a16="http://schemas.microsoft.com/office/drawing/2014/main" id="{E085A9D0-CC9E-45D8-AF89-39EE8AF101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E7A2FF3-2988-4927-BC34-50083A163369}"/>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7755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50" name="Picture 2" descr="I was gifted a Face Off butt plug today : r/WTF">
            <a:extLst>
              <a:ext uri="{FF2B5EF4-FFF2-40B4-BE49-F238E27FC236}">
                <a16:creationId xmlns:a16="http://schemas.microsoft.com/office/drawing/2014/main" id="{58874642-F89D-40A1-93D6-9B55F396BD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332" b="2548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681FE97-46DD-4972-9233-DC31A57DD531}"/>
              </a:ext>
            </a:extLst>
          </p:cNvPr>
          <p:cNvSpPr>
            <a:spLocks noGrp="1"/>
          </p:cNvSpPr>
          <p:nvPr>
            <p:ph type="title"/>
          </p:nvPr>
        </p:nvSpPr>
        <p:spPr>
          <a:xfrm>
            <a:off x="913795" y="1032289"/>
            <a:ext cx="3596420" cy="979016"/>
          </a:xfrm>
        </p:spPr>
        <p:txBody>
          <a:bodyPr anchor="b">
            <a:normAutofit/>
          </a:bodyPr>
          <a:lstStyle/>
          <a:p>
            <a:pPr algn="l"/>
            <a:r>
              <a:rPr lang="es-ES" sz="3200" dirty="0">
                <a:latin typeface="Biome" panose="020B0503030204020804" pitchFamily="34" charset="0"/>
                <a:cs typeface="Biome" panose="020B0503030204020804" pitchFamily="34" charset="0"/>
              </a:rPr>
              <a:t>Estabilidad y Prevención</a:t>
            </a:r>
          </a:p>
        </p:txBody>
      </p:sp>
      <p:sp>
        <p:nvSpPr>
          <p:cNvPr id="3" name="Content Placeholder 2">
            <a:extLst>
              <a:ext uri="{FF2B5EF4-FFF2-40B4-BE49-F238E27FC236}">
                <a16:creationId xmlns:a16="http://schemas.microsoft.com/office/drawing/2014/main" id="{D48016A2-6D56-4E8E-B9D6-54D8ACDFA42D}"/>
              </a:ext>
            </a:extLst>
          </p:cNvPr>
          <p:cNvSpPr>
            <a:spLocks noGrp="1"/>
          </p:cNvSpPr>
          <p:nvPr>
            <p:ph idx="1"/>
          </p:nvPr>
        </p:nvSpPr>
        <p:spPr>
          <a:xfrm>
            <a:off x="913795" y="2433994"/>
            <a:ext cx="3531684" cy="3213432"/>
          </a:xfrm>
        </p:spPr>
        <p:txBody>
          <a:bodyPr anchor="t">
            <a:normAutofit/>
          </a:bodyPr>
          <a:lstStyle/>
          <a:p>
            <a:r>
              <a:rPr lang="es-ES" sz="2400" dirty="0">
                <a:latin typeface="Biome" panose="020B0503030204020804" pitchFamily="34" charset="0"/>
                <a:cs typeface="Biome" panose="020B0503030204020804" pitchFamily="34" charset="0"/>
              </a:rPr>
              <a:t>Bases solidas</a:t>
            </a:r>
          </a:p>
          <a:p>
            <a:pPr lvl="1"/>
            <a:r>
              <a:rPr lang="es-ES" sz="2400" dirty="0">
                <a:latin typeface="Biome" panose="020B0503030204020804" pitchFamily="34" charset="0"/>
                <a:cs typeface="Biome" panose="020B0503030204020804" pitchFamily="34" charset="0"/>
              </a:rPr>
              <a:t>Tamaño</a:t>
            </a:r>
          </a:p>
          <a:p>
            <a:pPr lvl="1"/>
            <a:r>
              <a:rPr lang="es-ES" sz="2400" dirty="0">
                <a:latin typeface="Biome" panose="020B0503030204020804" pitchFamily="34" charset="0"/>
                <a:cs typeface="Biome" panose="020B0503030204020804" pitchFamily="34" charset="0"/>
              </a:rPr>
              <a:t>Comodidad</a:t>
            </a:r>
          </a:p>
          <a:p>
            <a:r>
              <a:rPr lang="es-ES" sz="2400" dirty="0">
                <a:latin typeface="Biome" panose="020B0503030204020804" pitchFamily="34" charset="0"/>
                <a:cs typeface="Biome" panose="020B0503030204020804" pitchFamily="34" charset="0"/>
              </a:rPr>
              <a:t>Otras alternativas</a:t>
            </a:r>
          </a:p>
          <a:p>
            <a:pPr lvl="1"/>
            <a:r>
              <a:rPr lang="es-ES" sz="2400" dirty="0">
                <a:latin typeface="Biome" panose="020B0503030204020804" pitchFamily="34" charset="0"/>
                <a:cs typeface="Biome" panose="020B0503030204020804" pitchFamily="34" charset="0"/>
              </a:rPr>
              <a:t>¿A alguien se le ocurre alguna?</a:t>
            </a:r>
          </a:p>
        </p:txBody>
      </p:sp>
      <p:pic>
        <p:nvPicPr>
          <p:cNvPr id="6" name="Picture 2" descr="CREA – Club de Robótica, Electrónica y Automática">
            <a:extLst>
              <a:ext uri="{FF2B5EF4-FFF2-40B4-BE49-F238E27FC236}">
                <a16:creationId xmlns:a16="http://schemas.microsoft.com/office/drawing/2014/main" id="{B0C684BE-9838-406B-8C8E-8D62E49125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0C4FEE6-02C1-4D11-AA8F-50BA422E0965}"/>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587901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66038FE9-CC23-AA19-A72B-D329C6934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39454-2F25-F544-0518-F05CF47D6A3D}"/>
              </a:ext>
            </a:extLst>
          </p:cNvPr>
          <p:cNvSpPr>
            <a:spLocks noGrp="1"/>
          </p:cNvSpPr>
          <p:nvPr>
            <p:ph type="title"/>
          </p:nvPr>
        </p:nvSpPr>
        <p:spPr>
          <a:xfrm>
            <a:off x="5146160" y="609600"/>
            <a:ext cx="5978072" cy="1329732"/>
          </a:xfrm>
        </p:spPr>
        <p:txBody>
          <a:bodyPr>
            <a:normAutofit/>
          </a:bodyPr>
          <a:lstStyle/>
          <a:p>
            <a:r>
              <a:rPr lang="es-ES" dirty="0">
                <a:latin typeface="Biome" panose="020B0503030204020804" pitchFamily="34" charset="0"/>
                <a:cs typeface="Biome" panose="020B0503030204020804" pitchFamily="34" charset="0"/>
              </a:rPr>
              <a:t>Riesgos</a:t>
            </a:r>
          </a:p>
        </p:txBody>
      </p:sp>
      <p:pic>
        <p:nvPicPr>
          <p:cNvPr id="1035" name="Picture 1034">
            <a:extLst>
              <a:ext uri="{FF2B5EF4-FFF2-40B4-BE49-F238E27FC236}">
                <a16:creationId xmlns:a16="http://schemas.microsoft.com/office/drawing/2014/main" id="{7AA41F59-BAF0-4CFD-A9FA-ED4C838B54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6" name="Picture 5">
            <a:extLst>
              <a:ext uri="{FF2B5EF4-FFF2-40B4-BE49-F238E27FC236}">
                <a16:creationId xmlns:a16="http://schemas.microsoft.com/office/drawing/2014/main" id="{93EB9137-65DD-89E1-80B1-D988C3B9DCD8}"/>
              </a:ext>
            </a:extLst>
          </p:cNvPr>
          <p:cNvPicPr>
            <a:picLocks noChangeAspect="1"/>
          </p:cNvPicPr>
          <p:nvPr/>
        </p:nvPicPr>
        <p:blipFill rotWithShape="1">
          <a:blip r:embed="rId5"/>
          <a:srcRect r="3" b="1063"/>
          <a:stretch/>
        </p:blipFill>
        <p:spPr>
          <a:xfrm>
            <a:off x="332381" y="321734"/>
            <a:ext cx="4031092" cy="1964266"/>
          </a:xfrm>
          <a:prstGeom prst="rect">
            <a:avLst/>
          </a:prstGeom>
        </p:spPr>
      </p:pic>
      <p:pic>
        <p:nvPicPr>
          <p:cNvPr id="1026" name="Picture 2" descr="The-Big-Bang-Theory-The-Robotic-Manipulation">
            <a:extLst>
              <a:ext uri="{FF2B5EF4-FFF2-40B4-BE49-F238E27FC236}">
                <a16:creationId xmlns:a16="http://schemas.microsoft.com/office/drawing/2014/main" id="{EF70F18E-24E7-E671-FF4E-0DF7D9C0CC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359" b="10687"/>
          <a:stretch/>
        </p:blipFill>
        <p:spPr bwMode="auto">
          <a:xfrm>
            <a:off x="332381" y="2446868"/>
            <a:ext cx="4031092" cy="19642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76FE2DA-4A37-29EA-8CFD-ACD4E21A5E61}"/>
              </a:ext>
            </a:extLst>
          </p:cNvPr>
          <p:cNvSpPr>
            <a:spLocks noGrp="1"/>
          </p:cNvSpPr>
          <p:nvPr>
            <p:ph idx="1"/>
          </p:nvPr>
        </p:nvSpPr>
        <p:spPr>
          <a:xfrm>
            <a:off x="5146160" y="2095081"/>
            <a:ext cx="5978072" cy="3599768"/>
          </a:xfrm>
        </p:spPr>
        <p:txBody>
          <a:bodyPr anchor="ctr">
            <a:normAutofit/>
          </a:bodyPr>
          <a:lstStyle/>
          <a:p>
            <a:r>
              <a:rPr lang="es-ES" dirty="0">
                <a:latin typeface="Biome" panose="020B0503030204020804" pitchFamily="34" charset="0"/>
                <a:cs typeface="Biome" panose="020B0503030204020804" pitchFamily="34" charset="0"/>
              </a:rPr>
              <a:t>Soledad</a:t>
            </a:r>
          </a:p>
          <a:p>
            <a:r>
              <a:rPr lang="es-ES" dirty="0">
                <a:latin typeface="Biome" panose="020B0503030204020804" pitchFamily="34" charset="0"/>
                <a:cs typeface="Biome" panose="020B0503030204020804" pitchFamily="34" charset="0"/>
              </a:rPr>
              <a:t>Adicción</a:t>
            </a:r>
          </a:p>
          <a:p>
            <a:r>
              <a:rPr lang="es-ES" dirty="0">
                <a:latin typeface="Biome" panose="020B0503030204020804" pitchFamily="34" charset="0"/>
                <a:cs typeface="Biome" panose="020B0503030204020804" pitchFamily="34" charset="0"/>
              </a:rPr>
              <a:t>Robótica</a:t>
            </a:r>
          </a:p>
          <a:p>
            <a:r>
              <a:rPr lang="es-ES" dirty="0">
                <a:latin typeface="Biome" panose="020B0503030204020804" pitchFamily="34" charset="0"/>
                <a:cs typeface="Biome" panose="020B0503030204020804" pitchFamily="34" charset="0"/>
              </a:rPr>
              <a:t>IA</a:t>
            </a:r>
          </a:p>
        </p:txBody>
      </p:sp>
      <p:pic>
        <p:nvPicPr>
          <p:cNvPr id="10" name="Picture 2" descr="CREA – Club de Robótica, Electrónica y Automática">
            <a:extLst>
              <a:ext uri="{FF2B5EF4-FFF2-40B4-BE49-F238E27FC236}">
                <a16:creationId xmlns:a16="http://schemas.microsoft.com/office/drawing/2014/main" id="{68108FED-7C01-3960-B337-1A88EE5913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29FC12F-12D5-384E-5814-E4996069E12F}"/>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949785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28" name="Rectangle 19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A757220-B8A0-4488-9B13-70D5C850EE98}"/>
              </a:ext>
            </a:extLst>
          </p:cNvPr>
          <p:cNvSpPr>
            <a:spLocks noGrp="1"/>
          </p:cNvSpPr>
          <p:nvPr>
            <p:ph type="title"/>
          </p:nvPr>
        </p:nvSpPr>
        <p:spPr>
          <a:xfrm>
            <a:off x="1372005" y="5870288"/>
            <a:ext cx="9440034" cy="775015"/>
          </a:xfrm>
        </p:spPr>
        <p:txBody>
          <a:bodyPr vert="horz" lIns="91440" tIns="45720" rIns="91440" bIns="45720" rtlCol="0" anchor="b">
            <a:normAutofit/>
          </a:bodyPr>
          <a:lstStyle/>
          <a:p>
            <a:r>
              <a:rPr lang="en-US" sz="2800" dirty="0">
                <a:effectLst/>
                <a:latin typeface="Biome" panose="020B0503030204020804" pitchFamily="34" charset="0"/>
                <a:cs typeface="Biome" panose="020B0503030204020804" pitchFamily="34" charset="0"/>
                <a:hlinkClick r:id="rId4"/>
              </a:rPr>
              <a:t>https://github.com/M-T3K/Talks</a:t>
            </a:r>
            <a:r>
              <a:rPr lang="en-US" sz="2800" dirty="0">
                <a:effectLst/>
                <a:latin typeface="Biome" panose="020B0503030204020804" pitchFamily="34" charset="0"/>
                <a:cs typeface="Biome" panose="020B0503030204020804" pitchFamily="34" charset="0"/>
              </a:rPr>
              <a:t> </a:t>
            </a:r>
          </a:p>
        </p:txBody>
      </p:sp>
      <p:pic>
        <p:nvPicPr>
          <p:cNvPr id="193" name="Picture 192">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1026" name="Picture 2">
            <a:extLst>
              <a:ext uri="{FF2B5EF4-FFF2-40B4-BE49-F238E27FC236}">
                <a16:creationId xmlns:a16="http://schemas.microsoft.com/office/drawing/2014/main" id="{467F7EE4-4C3A-4E35-B723-C4B42FF7CF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434" r="-1" b="28760"/>
          <a:stretch/>
        </p:blipFill>
        <p:spPr bwMode="auto">
          <a:xfrm>
            <a:off x="1169349" y="695008"/>
            <a:ext cx="9845346" cy="352567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a:extLst>
              <a:ext uri="{FF2B5EF4-FFF2-40B4-BE49-F238E27FC236}">
                <a16:creationId xmlns:a16="http://schemas.microsoft.com/office/drawing/2014/main" id="{BF9E904F-C61F-4509-B6DF-6E8B6DF4987D}"/>
              </a:ext>
            </a:extLst>
          </p:cNvPr>
          <p:cNvSpPr txBox="1">
            <a:spLocks/>
          </p:cNvSpPr>
          <p:nvPr/>
        </p:nvSpPr>
        <p:spPr>
          <a:xfrm>
            <a:off x="1523093" y="4587629"/>
            <a:ext cx="9440034" cy="1496300"/>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err="1">
                <a:latin typeface="Biome" panose="020B0503030204020804" pitchFamily="34" charset="0"/>
                <a:cs typeface="Biome" panose="020B0503030204020804" pitchFamily="34" charset="0"/>
              </a:rPr>
              <a:t>Vivieron</a:t>
            </a:r>
            <a:r>
              <a:rPr lang="en-US" sz="3800" dirty="0">
                <a:latin typeface="Biome" panose="020B0503030204020804" pitchFamily="34" charset="0"/>
                <a:cs typeface="Biome" panose="020B0503030204020804" pitchFamily="34" charset="0"/>
              </a:rPr>
              <a:t> </a:t>
            </a:r>
            <a:r>
              <a:rPr lang="en-US" sz="3800" dirty="0" err="1">
                <a:latin typeface="Biome" panose="020B0503030204020804" pitchFamily="34" charset="0"/>
                <a:cs typeface="Biome" panose="020B0503030204020804" pitchFamily="34" charset="0"/>
              </a:rPr>
              <a:t>felices</a:t>
            </a:r>
            <a:r>
              <a:rPr lang="en-US" sz="3800" dirty="0">
                <a:latin typeface="Biome" panose="020B0503030204020804" pitchFamily="34" charset="0"/>
                <a:cs typeface="Biome" panose="020B0503030204020804" pitchFamily="34" charset="0"/>
              </a:rPr>
              <a:t> y </a:t>
            </a:r>
            <a:r>
              <a:rPr lang="en-US" sz="3800" dirty="0" err="1">
                <a:latin typeface="Biome" panose="020B0503030204020804" pitchFamily="34" charset="0"/>
                <a:cs typeface="Biome" panose="020B0503030204020804" pitchFamily="34" charset="0"/>
              </a:rPr>
              <a:t>comieron</a:t>
            </a:r>
            <a:r>
              <a:rPr lang="en-US" sz="3800" dirty="0">
                <a:latin typeface="Biome" panose="020B0503030204020804" pitchFamily="34" charset="0"/>
                <a:cs typeface="Biome" panose="020B0503030204020804" pitchFamily="34" charset="0"/>
              </a:rPr>
              <a:t> </a:t>
            </a:r>
            <a:r>
              <a:rPr lang="en-US" sz="3800" dirty="0" err="1">
                <a:latin typeface="Biome" panose="020B0503030204020804" pitchFamily="34" charset="0"/>
                <a:cs typeface="Biome" panose="020B0503030204020804" pitchFamily="34" charset="0"/>
              </a:rPr>
              <a:t>perdices</a:t>
            </a:r>
            <a:endParaRPr lang="en-US" sz="3800" dirty="0">
              <a:latin typeface="Biome" panose="020B0503030204020804" pitchFamily="34" charset="0"/>
              <a:cs typeface="Biome" panose="020B0503030204020804" pitchFamily="34" charset="0"/>
            </a:endParaRPr>
          </a:p>
        </p:txBody>
      </p:sp>
      <p:pic>
        <p:nvPicPr>
          <p:cNvPr id="8" name="Picture 2" descr="CREA – Club de Robótica, Electrónica y Automática">
            <a:extLst>
              <a:ext uri="{FF2B5EF4-FFF2-40B4-BE49-F238E27FC236}">
                <a16:creationId xmlns:a16="http://schemas.microsoft.com/office/drawing/2014/main" id="{004CC4B1-4FCF-4226-87D7-7D251A0CD5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3E6F753-E173-4277-A722-537172A411CF}"/>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8218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8A4E-32DE-45CD-8828-9056961CAF73}"/>
              </a:ext>
            </a:extLst>
          </p:cNvPr>
          <p:cNvSpPr>
            <a:spLocks noGrp="1"/>
          </p:cNvSpPr>
          <p:nvPr>
            <p:ph type="title"/>
          </p:nvPr>
        </p:nvSpPr>
        <p:spPr>
          <a:xfrm>
            <a:off x="5146160" y="609599"/>
            <a:ext cx="5978072" cy="1200097"/>
          </a:xfrm>
        </p:spPr>
        <p:txBody>
          <a:bodyPr>
            <a:normAutofit/>
          </a:bodyPr>
          <a:lstStyle/>
          <a:p>
            <a:r>
              <a:rPr lang="es-ES" dirty="0">
                <a:latin typeface="Biome" panose="020B0503030204020804" pitchFamily="34" charset="0"/>
                <a:cs typeface="Biome" panose="020B0503030204020804" pitchFamily="34" charset="0"/>
              </a:rPr>
              <a:t>Anatomía 101</a:t>
            </a:r>
          </a:p>
        </p:txBody>
      </p:sp>
      <p:sp>
        <p:nvSpPr>
          <p:cNvPr id="137" name="Rectangle 136">
            <a:extLst>
              <a:ext uri="{FF2B5EF4-FFF2-40B4-BE49-F238E27FC236}">
                <a16:creationId xmlns:a16="http://schemas.microsoft.com/office/drawing/2014/main" id="{6F604543-815E-4A29-B3F3-AC4439D3A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5" y="965196"/>
            <a:ext cx="3685394" cy="4971787"/>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emale Urogenital System Midsagittal View In Detail | Medisch, Engels leren">
            <a:extLst>
              <a:ext uri="{FF2B5EF4-FFF2-40B4-BE49-F238E27FC236}">
                <a16:creationId xmlns:a16="http://schemas.microsoft.com/office/drawing/2014/main" id="{A51D262F-36B6-4B93-B73A-C1BE06E5C63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52894" y="1126064"/>
            <a:ext cx="2712496" cy="22445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pter 3 – Physiology of the Male Reproductive System | Obgyn Key">
            <a:extLst>
              <a:ext uri="{FF2B5EF4-FFF2-40B4-BE49-F238E27FC236}">
                <a16:creationId xmlns:a16="http://schemas.microsoft.com/office/drawing/2014/main" id="{F5F0FEE6-35BC-490A-ACD8-E33A694CAB7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629425" y="3531522"/>
            <a:ext cx="2359435" cy="22532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45C612-BD05-4B97-8A6D-95B1F281B2C2}"/>
              </a:ext>
            </a:extLst>
          </p:cNvPr>
          <p:cNvSpPr>
            <a:spLocks noGrp="1"/>
          </p:cNvSpPr>
          <p:nvPr>
            <p:ph idx="1"/>
          </p:nvPr>
        </p:nvSpPr>
        <p:spPr>
          <a:xfrm>
            <a:off x="5146160" y="1809696"/>
            <a:ext cx="5978072" cy="4644113"/>
          </a:xfrm>
        </p:spPr>
        <p:txBody>
          <a:bodyPr anchor="t">
            <a:normAutofit fontScale="92500" lnSpcReduction="10000"/>
          </a:bodyPr>
          <a:lstStyle/>
          <a:p>
            <a:r>
              <a:rPr lang="es-ES" dirty="0">
                <a:latin typeface="Biome" panose="020B0503030204020804" pitchFamily="34" charset="0"/>
                <a:cs typeface="Biome" panose="020B0503030204020804" pitchFamily="34" charset="0"/>
              </a:rPr>
              <a:t>Sistema Reproductivo Humano</a:t>
            </a:r>
          </a:p>
          <a:p>
            <a:pPr lvl="1"/>
            <a:r>
              <a:rPr lang="es-ES" dirty="0">
                <a:latin typeface="Biome" panose="020B0503030204020804" pitchFamily="34" charset="0"/>
                <a:cs typeface="Biome" panose="020B0503030204020804" pitchFamily="34" charset="0"/>
              </a:rPr>
              <a:t>Abundancia de zonas erógenas</a:t>
            </a:r>
          </a:p>
          <a:p>
            <a:pPr lvl="1"/>
            <a:r>
              <a:rPr lang="es-ES" dirty="0">
                <a:latin typeface="Biome" panose="020B0503030204020804" pitchFamily="34" charset="0"/>
                <a:cs typeface="Biome" panose="020B0503030204020804" pitchFamily="34" charset="0"/>
              </a:rPr>
              <a:t>Sobre todo en Hembras</a:t>
            </a:r>
          </a:p>
          <a:p>
            <a:pPr lvl="2"/>
            <a:r>
              <a:rPr lang="es-ES" dirty="0">
                <a:latin typeface="Biome" panose="020B0503030204020804" pitchFamily="34" charset="0"/>
                <a:cs typeface="Biome" panose="020B0503030204020804" pitchFamily="34" charset="0"/>
              </a:rPr>
              <a:t>No somos los únicos Mamíferos así…</a:t>
            </a:r>
          </a:p>
          <a:p>
            <a:pPr lvl="2"/>
            <a:r>
              <a:rPr lang="es-ES" dirty="0">
                <a:latin typeface="Biome" panose="020B0503030204020804" pitchFamily="34" charset="0"/>
                <a:cs typeface="Biome" panose="020B0503030204020804" pitchFamily="34" charset="0"/>
              </a:rPr>
              <a:t>Ni tampoco los únicos animales</a:t>
            </a:r>
          </a:p>
          <a:p>
            <a:pPr lvl="3"/>
            <a:r>
              <a:rPr lang="es-ES" dirty="0">
                <a:latin typeface="Biome" panose="020B0503030204020804" pitchFamily="34" charset="0"/>
                <a:cs typeface="Biome" panose="020B0503030204020804" pitchFamily="34" charset="0"/>
              </a:rPr>
              <a:t>Avestruces</a:t>
            </a:r>
          </a:p>
          <a:p>
            <a:r>
              <a:rPr lang="es-ES" dirty="0">
                <a:latin typeface="Biome" panose="020B0503030204020804" pitchFamily="34" charset="0"/>
                <a:cs typeface="Biome" panose="020B0503030204020804" pitchFamily="34" charset="0"/>
              </a:rPr>
              <a:t>No tendría por qué ser </a:t>
            </a:r>
            <a:r>
              <a:rPr lang="es-ES" dirty="0" err="1">
                <a:latin typeface="Biome" panose="020B0503030204020804" pitchFamily="34" charset="0"/>
                <a:cs typeface="Biome" panose="020B0503030204020804" pitchFamily="34" charset="0"/>
              </a:rPr>
              <a:t>asi</a:t>
            </a:r>
            <a:endParaRPr lang="es-ES" dirty="0">
              <a:latin typeface="Biome" panose="020B0503030204020804" pitchFamily="34" charset="0"/>
              <a:cs typeface="Biome" panose="020B0503030204020804" pitchFamily="34" charset="0"/>
            </a:endParaRPr>
          </a:p>
          <a:p>
            <a:pPr lvl="1"/>
            <a:r>
              <a:rPr lang="es-ES" dirty="0">
                <a:latin typeface="Biome" panose="020B0503030204020804" pitchFamily="34" charset="0"/>
                <a:cs typeface="Biome" panose="020B0503030204020804" pitchFamily="34" charset="0"/>
              </a:rPr>
              <a:t>La evolución demuestra que es efectivo.</a:t>
            </a:r>
          </a:p>
          <a:p>
            <a:r>
              <a:rPr lang="es-ES" dirty="0">
                <a:latin typeface="Biome" panose="020B0503030204020804" pitchFamily="34" charset="0"/>
                <a:cs typeface="Biome" panose="020B0503030204020804" pitchFamily="34" charset="0"/>
              </a:rPr>
              <a:t>Conectado</a:t>
            </a:r>
          </a:p>
          <a:p>
            <a:pPr lvl="1"/>
            <a:r>
              <a:rPr lang="es-ES" dirty="0">
                <a:latin typeface="Biome" panose="020B0503030204020804" pitchFamily="34" charset="0"/>
                <a:cs typeface="Biome" panose="020B0503030204020804" pitchFamily="34" charset="0"/>
              </a:rPr>
              <a:t>Sistema Nervioso</a:t>
            </a:r>
          </a:p>
          <a:p>
            <a:pPr lvl="1"/>
            <a:r>
              <a:rPr lang="es-ES" dirty="0">
                <a:latin typeface="Biome" panose="020B0503030204020804" pitchFamily="34" charset="0"/>
                <a:cs typeface="Biome" panose="020B0503030204020804" pitchFamily="34" charset="0"/>
              </a:rPr>
              <a:t>Sistema Endocrino</a:t>
            </a:r>
          </a:p>
          <a:p>
            <a:endParaRPr lang="es-ES" dirty="0">
              <a:latin typeface="Biome" panose="020B0503030204020804" pitchFamily="34" charset="0"/>
              <a:cs typeface="Biome" panose="020B0503030204020804" pitchFamily="34" charset="0"/>
            </a:endParaRPr>
          </a:p>
        </p:txBody>
      </p:sp>
      <p:pic>
        <p:nvPicPr>
          <p:cNvPr id="7" name="Picture 2" descr="CREA – Club de Robótica, Electrónica y Automática">
            <a:extLst>
              <a:ext uri="{FF2B5EF4-FFF2-40B4-BE49-F238E27FC236}">
                <a16:creationId xmlns:a16="http://schemas.microsoft.com/office/drawing/2014/main" id="{BF829D4C-4D66-43B0-9521-9A81275B92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29FFD06-F1BA-49B1-9EC2-C21B9B30D100}"/>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282482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24D6-AB39-4068-B33E-C0B79D48D2F0}"/>
              </a:ext>
            </a:extLst>
          </p:cNvPr>
          <p:cNvSpPr>
            <a:spLocks noGrp="1"/>
          </p:cNvSpPr>
          <p:nvPr>
            <p:ph type="title"/>
          </p:nvPr>
        </p:nvSpPr>
        <p:spPr>
          <a:xfrm>
            <a:off x="4957011" y="609600"/>
            <a:ext cx="6310546" cy="1296202"/>
          </a:xfrm>
        </p:spPr>
        <p:txBody>
          <a:bodyPr>
            <a:normAutofit/>
          </a:bodyPr>
          <a:lstStyle/>
          <a:p>
            <a:r>
              <a:rPr lang="es-ES" dirty="0">
                <a:latin typeface="Biome" panose="020B0503030204020804" pitchFamily="34" charset="0"/>
                <a:cs typeface="Biome" panose="020B0503030204020804" pitchFamily="34" charset="0"/>
              </a:rPr>
              <a:t>Sistema Nervioso</a:t>
            </a:r>
          </a:p>
        </p:txBody>
      </p:sp>
      <p:pic>
        <p:nvPicPr>
          <p:cNvPr id="2054" name="Picture 72">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0" y="1"/>
            <a:ext cx="4690532" cy="6858000"/>
          </a:xfrm>
          <a:prstGeom prst="rect">
            <a:avLst/>
          </a:prstGeom>
        </p:spPr>
      </p:pic>
      <p:sp>
        <p:nvSpPr>
          <p:cNvPr id="2055" name="Rectangle 74">
            <a:extLst>
              <a:ext uri="{FF2B5EF4-FFF2-40B4-BE49-F238E27FC236}">
                <a16:creationId xmlns:a16="http://schemas.microsoft.com/office/drawing/2014/main" id="{494843BA-DEF9-406F-8134-09F810F0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1358FBB-058D-4A77-BFD9-117F4844C6E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68542" y="308145"/>
            <a:ext cx="3950107" cy="2814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5460FF9-7BEF-4BD2-BD72-84ED6C512C5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68542" y="3735405"/>
            <a:ext cx="3950107" cy="28737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DE6A217-3B1C-4845-ABC7-2ECA2D71E2E7}"/>
              </a:ext>
            </a:extLst>
          </p:cNvPr>
          <p:cNvSpPr>
            <a:spLocks noGrp="1"/>
          </p:cNvSpPr>
          <p:nvPr>
            <p:ph idx="1"/>
          </p:nvPr>
        </p:nvSpPr>
        <p:spPr>
          <a:xfrm>
            <a:off x="4957011" y="1905802"/>
            <a:ext cx="6310546" cy="3885398"/>
          </a:xfrm>
        </p:spPr>
        <p:txBody>
          <a:bodyPr>
            <a:normAutofit/>
          </a:bodyPr>
          <a:lstStyle/>
          <a:p>
            <a:r>
              <a:rPr lang="es-ES" dirty="0">
                <a:latin typeface="Biome" panose="020B0503030204020804" pitchFamily="34" charset="0"/>
                <a:cs typeface="Biome" panose="020B0503030204020804" pitchFamily="34" charset="0"/>
              </a:rPr>
              <a:t>Sistema Reproductivo</a:t>
            </a:r>
          </a:p>
          <a:p>
            <a:pPr lvl="1"/>
            <a:r>
              <a:rPr lang="es-ES" dirty="0">
                <a:latin typeface="Biome" panose="020B0503030204020804" pitchFamily="34" charset="0"/>
                <a:cs typeface="Biome" panose="020B0503030204020804" pitchFamily="34" charset="0"/>
              </a:rPr>
              <a:t>Nervios Pudendos</a:t>
            </a:r>
          </a:p>
          <a:p>
            <a:r>
              <a:rPr lang="es-ES" dirty="0">
                <a:latin typeface="Biome" panose="020B0503030204020804" pitchFamily="34" charset="0"/>
                <a:cs typeface="Biome" panose="020B0503030204020804" pitchFamily="34" charset="0"/>
              </a:rPr>
              <a:t>Muchas otras zonas sensibles con sus respectivos nervios y terminaciones</a:t>
            </a:r>
          </a:p>
          <a:p>
            <a:r>
              <a:rPr lang="es-ES" dirty="0">
                <a:latin typeface="Biome" panose="020B0503030204020804" pitchFamily="34" charset="0"/>
                <a:cs typeface="Biome" panose="020B0503030204020804" pitchFamily="34" charset="0"/>
              </a:rPr>
              <a:t>¿Solo esto?</a:t>
            </a:r>
          </a:p>
          <a:p>
            <a:pPr lvl="1"/>
            <a:r>
              <a:rPr lang="es-ES" dirty="0">
                <a:latin typeface="Biome" panose="020B0503030204020804" pitchFamily="34" charset="0"/>
                <a:cs typeface="Biome" panose="020B0503030204020804" pitchFamily="34" charset="0"/>
              </a:rPr>
              <a:t>¡NO!</a:t>
            </a:r>
          </a:p>
          <a:p>
            <a:r>
              <a:rPr lang="es-ES" dirty="0">
                <a:latin typeface="Biome" panose="020B0503030204020804" pitchFamily="34" charset="0"/>
                <a:cs typeface="Biome" panose="020B0503030204020804" pitchFamily="34" charset="0"/>
              </a:rPr>
              <a:t>¡Sistema Endocrino!</a:t>
            </a:r>
          </a:p>
          <a:p>
            <a:pPr lvl="1"/>
            <a:r>
              <a:rPr lang="es-ES" dirty="0">
                <a:latin typeface="Biome" panose="020B0503030204020804" pitchFamily="34" charset="0"/>
                <a:cs typeface="Biome" panose="020B0503030204020804" pitchFamily="34" charset="0"/>
              </a:rPr>
              <a:t>Pero antes…</a:t>
            </a:r>
          </a:p>
        </p:txBody>
      </p:sp>
      <p:pic>
        <p:nvPicPr>
          <p:cNvPr id="8" name="Picture 2" descr="CREA – Club de Robótica, Electrónica y Automática">
            <a:extLst>
              <a:ext uri="{FF2B5EF4-FFF2-40B4-BE49-F238E27FC236}">
                <a16:creationId xmlns:a16="http://schemas.microsoft.com/office/drawing/2014/main" id="{F2036DCA-5D9B-4896-9A00-6E8F2CF155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1267557" y="227961"/>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63EB54C-56F1-4623-9A5C-E8225069CF5B}"/>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05282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A4C99-DA79-4CBE-92EC-6928599CC2E7}"/>
              </a:ext>
            </a:extLst>
          </p:cNvPr>
          <p:cNvSpPr>
            <a:spLocks noGrp="1"/>
          </p:cNvSpPr>
          <p:nvPr>
            <p:ph type="title"/>
          </p:nvPr>
        </p:nvSpPr>
        <p:spPr>
          <a:xfrm>
            <a:off x="265043" y="876300"/>
            <a:ext cx="3916589" cy="1312332"/>
          </a:xfrm>
        </p:spPr>
        <p:txBody>
          <a:bodyPr vert="horz" lIns="91440" tIns="45720" rIns="91440" bIns="45720" rtlCol="0" anchor="b">
            <a:normAutofit/>
          </a:bodyPr>
          <a:lstStyle/>
          <a:p>
            <a:pPr algn="l"/>
            <a:r>
              <a:rPr lang="en-US" sz="4200" dirty="0" err="1">
                <a:latin typeface="Biome" panose="020B0503030204020804" pitchFamily="34" charset="0"/>
                <a:cs typeface="Biome" panose="020B0503030204020804" pitchFamily="34" charset="0"/>
              </a:rPr>
              <a:t>Diferencias</a:t>
            </a:r>
            <a:r>
              <a:rPr lang="en-US" sz="4200" dirty="0">
                <a:latin typeface="Biome" panose="020B0503030204020804" pitchFamily="34" charset="0"/>
                <a:cs typeface="Biome" panose="020B0503030204020804" pitchFamily="34" charset="0"/>
              </a:rPr>
              <a:t> </a:t>
            </a:r>
            <a:r>
              <a:rPr lang="en-US" sz="4200" dirty="0" err="1">
                <a:latin typeface="Biome" panose="020B0503030204020804" pitchFamily="34" charset="0"/>
                <a:cs typeface="Biome" panose="020B0503030204020804" pitchFamily="34" charset="0"/>
              </a:rPr>
              <a:t>sensoriales</a:t>
            </a:r>
            <a:endParaRPr lang="en-US" sz="4200" dirty="0">
              <a:latin typeface="Biome" panose="020B0503030204020804" pitchFamily="34" charset="0"/>
              <a:cs typeface="Biome" panose="020B0503030204020804" pitchFamily="34" charset="0"/>
            </a:endParaRP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398F8241-AECC-4A71-9753-40596064466D}"/>
              </a:ext>
            </a:extLst>
          </p:cNvPr>
          <p:cNvSpPr txBox="1">
            <a:spLocks/>
          </p:cNvSpPr>
          <p:nvPr/>
        </p:nvSpPr>
        <p:spPr>
          <a:xfrm>
            <a:off x="265043" y="2363002"/>
            <a:ext cx="4219053" cy="388539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s-ES" sz="2400" dirty="0">
                <a:latin typeface="Biome" panose="020B0503030204020804" pitchFamily="34" charset="0"/>
                <a:cs typeface="Biome" panose="020B0503030204020804" pitchFamily="34" charset="0"/>
              </a:rPr>
              <a:t>El sistema reproductivo femenino es más sensible.</a:t>
            </a:r>
          </a:p>
          <a:p>
            <a:r>
              <a:rPr lang="es-ES" sz="2400" dirty="0">
                <a:latin typeface="Biome" panose="020B0503030204020804" pitchFamily="34" charset="0"/>
                <a:cs typeface="Biome" panose="020B0503030204020804" pitchFamily="34" charset="0"/>
              </a:rPr>
              <a:t>El clítoris tiene 8 000 terminaciones nerviosas </a:t>
            </a:r>
            <a:r>
              <a:rPr lang="es-ES" sz="2400" b="1" dirty="0">
                <a:latin typeface="Biome" panose="020B0503030204020804" pitchFamily="34" charset="0"/>
                <a:cs typeface="Biome" panose="020B0503030204020804" pitchFamily="34" charset="0"/>
              </a:rPr>
              <a:t>sensibles  vs 4000 del pene</a:t>
            </a:r>
          </a:p>
          <a:p>
            <a:r>
              <a:rPr lang="es-ES" sz="2400" b="1" dirty="0">
                <a:latin typeface="Biome" panose="020B0503030204020804" pitchFamily="34" charset="0"/>
                <a:cs typeface="Biome" panose="020B0503030204020804" pitchFamily="34" charset="0"/>
              </a:rPr>
              <a:t>Espada de Doble Filo…</a:t>
            </a:r>
          </a:p>
        </p:txBody>
      </p:sp>
      <p:pic>
        <p:nvPicPr>
          <p:cNvPr id="10" name="Picture 2" descr="CREA – Club de Robótica, Electrónica y Automática">
            <a:extLst>
              <a:ext uri="{FF2B5EF4-FFF2-40B4-BE49-F238E27FC236}">
                <a16:creationId xmlns:a16="http://schemas.microsoft.com/office/drawing/2014/main" id="{7631024B-8D5D-4795-9233-BED1C86537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1261883"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BF603AF-B34F-43AF-86A9-CA96CD34E996}"/>
              </a:ext>
            </a:extLst>
          </p:cNvPr>
          <p:cNvPicPr>
            <a:picLocks noChangeAspect="1"/>
          </p:cNvPicPr>
          <p:nvPr/>
        </p:nvPicPr>
        <p:blipFill>
          <a:blip r:embed="rId5"/>
          <a:srcRect l="5194" r="5194"/>
          <a:stretch/>
        </p:blipFill>
        <p:spPr>
          <a:xfrm>
            <a:off x="-28388" y="5870790"/>
            <a:ext cx="1615707" cy="1023193"/>
          </a:xfrm>
          <a:prstGeom prst="rect">
            <a:avLst/>
          </a:prstGeom>
        </p:spPr>
      </p:pic>
      <p:pic>
        <p:nvPicPr>
          <p:cNvPr id="2050" name="Picture 2" descr="https://imgs.search.brave.com/LMggUEkpAQ4t8yMAFXEGiGXP1p1w5TvI_iNK7A7Y1ek/rs:fit:860:0:0/g:ce/aHR0cHM6Ly90NC5m/dGNkbi5uZXQvanBn/LzAwLzQ4LzM4LzQx/LzM2MF9GXzQ4Mzg0/MTUwX3lMcGNPRnli/TFhJQXRMbUpudXVJ/R0lMQUEzUVZ3clJr/LmpwZwIsolated treasure map with x marking the spot">
            <a:extLst>
              <a:ext uri="{FF2B5EF4-FFF2-40B4-BE49-F238E27FC236}">
                <a16:creationId xmlns:a16="http://schemas.microsoft.com/office/drawing/2014/main" id="{5228505B-6107-CF87-1DCF-0FDFB659B5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4570" y="1075476"/>
            <a:ext cx="5187405" cy="44463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254E74-EC2E-C68F-1A8F-D2D5BB6418B7}"/>
              </a:ext>
            </a:extLst>
          </p:cNvPr>
          <p:cNvSpPr txBox="1"/>
          <p:nvPr/>
        </p:nvSpPr>
        <p:spPr>
          <a:xfrm>
            <a:off x="6096000" y="5748950"/>
            <a:ext cx="4614250" cy="369332"/>
          </a:xfrm>
          <a:prstGeom prst="rect">
            <a:avLst/>
          </a:prstGeom>
          <a:noFill/>
        </p:spPr>
        <p:txBody>
          <a:bodyPr wrap="square" rtlCol="0">
            <a:spAutoFit/>
          </a:bodyPr>
          <a:lstStyle/>
          <a:p>
            <a:r>
              <a:rPr lang="en-US" dirty="0">
                <a:solidFill>
                  <a:schemeClr val="bg1"/>
                </a:solidFill>
              </a:rPr>
              <a:t>Adobe Stock</a:t>
            </a:r>
          </a:p>
        </p:txBody>
      </p:sp>
    </p:spTree>
    <p:extLst>
      <p:ext uri="{BB962C8B-B14F-4D97-AF65-F5344CB8AC3E}">
        <p14:creationId xmlns:p14="http://schemas.microsoft.com/office/powerpoint/2010/main" val="10343866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purl.org/dc/elements/1.1/"/>
    <ds:schemaRef ds:uri="71af3243-3dd4-4a8d-8c0d-dd76da1f02a5"/>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http://purl.org/dc/terms/"/>
    <ds:schemaRef ds:uri="16c05727-aa75-4e4a-9b5f-8a80a116589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{67B544F1-3D05-43D7-A98D-C02822F7BBF5}tf00934815_win32</Template>
  <TotalTime>2468</TotalTime>
  <Words>9041</Words>
  <Application>Microsoft Office PowerPoint</Application>
  <PresentationFormat>Widescreen</PresentationFormat>
  <Paragraphs>750</Paragraphs>
  <Slides>64</Slides>
  <Notes>58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Biome</vt:lpstr>
      <vt:lpstr>Calibri</vt:lpstr>
      <vt:lpstr>Cambria Math</vt:lpstr>
      <vt:lpstr>Goudy Old Style</vt:lpstr>
      <vt:lpstr>Linux Libertine</vt:lpstr>
      <vt:lpstr>Wingdings 2</vt:lpstr>
      <vt:lpstr>SlateVTI</vt:lpstr>
      <vt:lpstr>Coitus ex machina</vt:lpstr>
      <vt:lpstr>Estructura y Expectativas</vt:lpstr>
      <vt:lpstr>¿Qué temenos en común?</vt:lpstr>
      <vt:lpstr>¿Qué nos diferencia?</vt:lpstr>
      <vt:lpstr>¿Por qué?</vt:lpstr>
      <vt:lpstr>Resumiendo…</vt:lpstr>
      <vt:lpstr>Anatomía 101</vt:lpstr>
      <vt:lpstr>Sistema Nervioso</vt:lpstr>
      <vt:lpstr>Diferencias sensoriales</vt:lpstr>
      <vt:lpstr>Sistema Endocrino</vt:lpstr>
      <vt:lpstr>Las “Hormonas de la Felicidad”</vt:lpstr>
      <vt:lpstr>Las “Hormonas de la Felicidad”</vt:lpstr>
      <vt:lpstr>Relaciones, Sexo y Otras Bestias</vt:lpstr>
      <vt:lpstr>Relaciones, Sexo y Otras Bestias:</vt:lpstr>
      <vt:lpstr>Relaciones, Sexo y Otras Bestias Ciénagas</vt:lpstr>
      <vt:lpstr>Además</vt:lpstr>
      <vt:lpstr>Algunos Cambios</vt:lpstr>
      <vt:lpstr>Ha cambiado mucho.</vt:lpstr>
      <vt:lpstr>La Historia de los “Dildos”</vt:lpstr>
      <vt:lpstr>Medievo y Edad Moderna</vt:lpstr>
      <vt:lpstr>Reacción</vt:lpstr>
      <vt:lpstr>Nipón exportando sus tradiciones be like:</vt:lpstr>
      <vt:lpstr>Finales del S. XIX y XX</vt:lpstr>
      <vt:lpstr>Tipos</vt:lpstr>
      <vt:lpstr>Pulsocon de Dr. Gerald Macaura</vt:lpstr>
      <vt:lpstr>Pulsocon de Dr. Gerald Macaura</vt:lpstr>
      <vt:lpstr>Pulsocon de Dr. Gerald Macaura</vt:lpstr>
      <vt:lpstr>Electrónico (1920-1930)</vt:lpstr>
      <vt:lpstr>Implicaciones en un Negocio</vt:lpstr>
      <vt:lpstr>Ejemplo: Platanomelón</vt:lpstr>
      <vt:lpstr>Muy chulo pero…</vt:lpstr>
      <vt:lpstr>¿Esto no iba de Ingeniería?</vt:lpstr>
      <vt:lpstr>¿Cómo lo haríais?</vt:lpstr>
      <vt:lpstr>Step 1: Investigar</vt:lpstr>
      <vt:lpstr>Ante la duda,  Biología</vt:lpstr>
      <vt:lpstr>¡Estáis encerrados!  Nada Extremo  Diseño incremental  Ir a lo básico  ¿Ideas?</vt:lpstr>
      <vt:lpstr>¿Qué Podemos emular? ¿Qué Podemos mejorar? Hay una respuesta correcta: 42. (Piruleta para quien me diga de donde viene esta respuesta)</vt:lpstr>
      <vt:lpstr>Manos a la obra</vt:lpstr>
      <vt:lpstr>OBJETIVO</vt:lpstr>
      <vt:lpstr>Juguete de tipo “Penetrante”</vt:lpstr>
      <vt:lpstr>Forma y Tamaño</vt:lpstr>
      <vt:lpstr>Ciencia de Materiales</vt:lpstr>
      <vt:lpstr>Ciencia de Materiales</vt:lpstr>
      <vt:lpstr>¡Tachán!</vt:lpstr>
      <vt:lpstr>Juguete de tipo “Orificio”</vt:lpstr>
      <vt:lpstr>Forma y Tamaño</vt:lpstr>
      <vt:lpstr>Ciencia de Materiales</vt:lpstr>
      <vt:lpstr>¿Producto final?</vt:lpstr>
      <vt:lpstr>Limpieza</vt:lpstr>
      <vt:lpstr>PowerPoint Presentation</vt:lpstr>
      <vt:lpstr>Vibradores</vt:lpstr>
      <vt:lpstr>Ejemplos</vt:lpstr>
      <vt:lpstr>Diagramas</vt:lpstr>
      <vt:lpstr>Hitachi Magic Wand  ¿Alguna teoría?</vt:lpstr>
      <vt:lpstr>Hitachi Magic Wand</vt:lpstr>
      <vt:lpstr>¿Cómo funciona el Satisfyer 2 Pro?</vt:lpstr>
      <vt:lpstr>¿Alguna Teoría antes de abrirlo?</vt:lpstr>
      <vt:lpstr>PowerPoint Presentation</vt:lpstr>
      <vt:lpstr>Efecto Calor</vt:lpstr>
      <vt:lpstr>Ingeniería y Prevención</vt:lpstr>
      <vt:lpstr>SOS: Juguete  Extraviado, Agujero Hospitalizado</vt:lpstr>
      <vt:lpstr>Estabilidad y Prevención</vt:lpstr>
      <vt:lpstr>Riesgos</vt:lpstr>
      <vt:lpstr>https://github.com/M-T3K/Talks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Coitus ex machina</dc:title>
  <dc:creator>Kevin Alberto López Porcheron</dc:creator>
  <cp:lastModifiedBy>KEVIN ALBERTO LOPEZ PORCHERON</cp:lastModifiedBy>
  <cp:revision>267</cp:revision>
  <dcterms:created xsi:type="dcterms:W3CDTF">2022-02-08T16:51:16Z</dcterms:created>
  <dcterms:modified xsi:type="dcterms:W3CDTF">2024-02-14T17:51:54Z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